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9144000" cy="5143500"/>
  <p:embeddedFontLs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Zoho Puvi"/>
      <p:regular r:id="rId32"/>
      <p:bold r:id="rId33"/>
    </p:embeddedFont>
    <p:embeddedFont>
      <p:font typeface="Zoho Puvi-demi_bold"/>
      <p:regular r:id="rId34"/>
    </p:embeddedFont>
    <p:embeddedFont>
      <p:font typeface="Zoho Puvi-light"/>
      <p:regular r:id="rId35"/>
    </p:embeddedFont>
    <p:embeddedFont>
      <p:font typeface="Zoho Puvi-medium"/>
      <p:regular r:id="rId36"/>
    </p:embeddedFont>
  </p:embeddedFontLst>
  <p:custDataLst>
    <p:tags r:id="rId37"/>
  </p:custDataLst>
  <p:defaultTextStyle>
    <a:defPPr>
      <a:defRPr lang="en-US"/>
    </a:defPPr>
    <a:lvl1pPr marL="0" lvl="0" algn="l" rtl="0">
      <a:defRPr lang="en-US" sz="1800" dirty="0">
        <a:solidFill>
          <a:schemeClr val="tx1"/>
        </a:solidFill>
        <a:latin typeface="+mn-lt"/>
      </a:defRPr>
    </a:lvl1pPr>
    <a:lvl2pPr marL="457200" lvl="1" algn="l" rtl="0">
      <a:defRPr lang="en-US" sz="1800" dirty="0">
        <a:solidFill>
          <a:schemeClr val="tx1"/>
        </a:solidFill>
        <a:latin typeface="+mn-lt"/>
      </a:defRPr>
    </a:lvl2pPr>
    <a:lvl3pPr marL="914400" lvl="2" algn="l" rtl="0">
      <a:defRPr lang="en-US" sz="1800" dirty="0">
        <a:solidFill>
          <a:schemeClr val="tx1"/>
        </a:solidFill>
        <a:latin typeface="+mn-lt"/>
      </a:defRPr>
    </a:lvl3pPr>
    <a:lvl4pPr marL="1371600" lvl="3" algn="l" rtl="0">
      <a:defRPr lang="en-US" sz="1800" dirty="0">
        <a:solidFill>
          <a:schemeClr val="tx1"/>
        </a:solidFill>
        <a:latin typeface="+mn-lt"/>
      </a:defRPr>
    </a:lvl4pPr>
    <a:lvl5pPr marL="1828800" lvl="4" algn="l" rtl="0">
      <a:defRPr lang="en-US" sz="1800" dirty="0">
        <a:solidFill>
          <a:schemeClr val="tx1"/>
        </a:solidFill>
        <a:latin typeface="+mn-lt"/>
      </a:defRPr>
    </a:lvl5pPr>
    <a:lvl6pPr marL="2286000" lvl="5" algn="l" rtl="0">
      <a:defRPr lang="en-US" sz="1800" dirty="0">
        <a:solidFill>
          <a:schemeClr val="tx1"/>
        </a:solidFill>
        <a:latin typeface="+mn-lt"/>
      </a:defRPr>
    </a:lvl6pPr>
    <a:lvl7pPr marL="2743200" lvl="6" algn="l" rtl="0">
      <a:defRPr lang="en-US" sz="1800" dirty="0">
        <a:solidFill>
          <a:schemeClr val="tx1"/>
        </a:solidFill>
        <a:latin typeface="+mn-lt"/>
      </a:defRPr>
    </a:lvl7pPr>
    <a:lvl8pPr marL="3200400" lvl="7" algn="l" rtl="0">
      <a:defRPr lang="en-US" sz="1800" dirty="0">
        <a:solidFill>
          <a:schemeClr val="tx1"/>
        </a:solidFill>
        <a:latin typeface="+mn-lt"/>
      </a:defRPr>
    </a:lvl8pPr>
    <a:lvl9pPr marL="3657600" lvl="8" algn="l" rtl="0">
      <a:defRPr lang="en-US" sz="1800" dirty="0">
        <a:solidFill>
          <a:schemeClr val="tx1"/>
        </a:solidFill>
        <a:latin typeface="+mn-lt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5"/>
  </p:normalViewPr>
  <p:slideViewPr>
    <p:cSldViewPr>
      <p:cViewPr varScale="1">
        <p:scale>
          <a:sx n="143" d="100"/>
          <a:sy n="143" d="100"/>
        </p:scale>
        <p:origin x="76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65459-4C01-9248-BDAA-F28591FAF6F5}" type="datetimeFigureOut">
              <a:rPr lang="en-US" smtClean="0"/>
              <a:t>4/1/24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27042-6B61-B148-8485-8BBBFAA1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21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329A95DB-5019-43E5-93DC-1E89C37FC3A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A83A5A4-8AFC-46A5-9B4A-2270F191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643" y="2271771"/>
            <a:ext cx="6436178" cy="776702"/>
          </a:xfrm>
          <a:prstGeom prst="rect">
            <a:avLst/>
          </a:prstGeom>
        </p:spPr>
        <p:txBody>
          <a:bodyPr rtlCol="0" anchor="b"/>
          <a:lstStyle>
            <a:lvl1pPr lvl="0" algn="ctr">
              <a:defRPr lang="en-US" sz="44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42821B03-B7DC-4204-B73E-925FE330673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038F24D-26FD-4673-B99E-750303A92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1643" y="3056695"/>
            <a:ext cx="6436178" cy="494945"/>
          </a:xfrm>
          <a:prstGeom prst="rect">
            <a:avLst/>
          </a:prstGeom>
        </p:spPr>
        <p:txBody>
          <a:bodyPr lIns="91440" rtlCol="0" anchor="t">
            <a:no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buNone/>
              <a:defRPr lang="en-US" sz="1400" b="0" i="0" baseline="0" dirty="0">
                <a:solidFill>
                  <a:schemeClr val="accent1"/>
                </a:solidFill>
                <a:latin typeface="+mn-lt"/>
              </a:defRPr>
            </a:lvl1pPr>
            <a:lvl2pPr marL="457200" lvl="1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 algn="ctr">
              <a:buNone/>
              <a:defRPr lang="en-US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Slide Number Placeholder 5">
            <a:extLst>
              <a:ext uri="{867F488E-A727-4350-B71C-5E8A5BA9AA6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0A6C5A9-C092-44D9-A844-23A7B102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>
            <a:extLst>
              <a:ext uri="{20F97B51-663E-4AD5-A29A-993DE4B30A4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8DD2207-F403-43A8-A573-00778592A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C1EC8B8F-D598-4D09-95A3-69D6BEF148D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664C0B6-43BC-498C-BF97-B43ABBF7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  <p:extLst>
      <p:ext uri="{1E0E13F1-7760-4284-A9B8-6F2FE83EC894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Text,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940D825E-8DD9-44BD-A8C7-01FA6A11BF0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AC29458-603D-44FF-8CA2-87BF1E815645}"/>
              </a:ext>
            </a:extLst>
          </p:cNvPr>
          <p:cNvSpPr/>
          <p:nvPr/>
        </p:nvSpPr>
        <p:spPr>
          <a:xfrm>
            <a:off x="774703" y="1417637"/>
            <a:ext cx="185052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Rectangle 20">
            <a:extLst>
              <a:ext uri="{2C54978A-F47B-4BF3-936E-116B019E7F6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6A8D35E-FC2F-40CE-A446-1E60A6B4E9E4}"/>
              </a:ext>
            </a:extLst>
          </p:cNvPr>
          <p:cNvSpPr/>
          <p:nvPr/>
        </p:nvSpPr>
        <p:spPr>
          <a:xfrm>
            <a:off x="2774950" y="1417637"/>
            <a:ext cx="3580319" cy="2192337"/>
          </a:xfrm>
          <a:prstGeom prst="rect">
            <a:avLst/>
          </a:pr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" name="Rectangle 22">
            <a:extLst>
              <a:ext uri="{F1B43F76-5825-4AEA-BD36-93ECAA16150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B6F41F0-1E81-4FC5-B72D-0A03CBAA8C76}"/>
              </a:ext>
            </a:extLst>
          </p:cNvPr>
          <p:cNvSpPr/>
          <p:nvPr/>
        </p:nvSpPr>
        <p:spPr>
          <a:xfrm>
            <a:off x="6496050" y="1417637"/>
            <a:ext cx="1882776" cy="2192337"/>
          </a:xfrm>
          <a:custGeom>
            <a:avLst/>
            <a:gdLst/>
            <a:ahLst/>
            <a:cxnLst/>
            <a:rect l="0" t="0" r="r" b="b"/>
            <a:pathLst>
              <a:path w="1882776" h="2192337">
                <a:moveTo>
                  <a:pt x="9525" y="0"/>
                </a:moveTo>
                <a:lnTo>
                  <a:pt x="1882777" y="0"/>
                </a:lnTo>
                <a:lnTo>
                  <a:pt x="1882777" y="2192337"/>
                </a:lnTo>
                <a:lnTo>
                  <a:pt x="9525" y="2192337"/>
                </a:lnTo>
                <a:close/>
              </a:path>
            </a:pathLst>
          </a:custGeom>
          <a:noFill/>
          <a:ln w="6350" cap="flat">
            <a:solidFill>
              <a:schemeClr val="tx1">
                <a:alpha val="48000"/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5" name="Title 1">
            <a:extLst>
              <a:ext uri="{3D6C822A-FE7D-489B-AF84-3942AE64A33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2D878DE-9FCD-4874-801A-30863CA0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>
            <a:extLst>
              <a:ext uri="{9109CDC3-F56E-461D-91C6-A242D11FF2C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BD979F0-D2ED-4B14-B23A-1C9AC818E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5027" y="1474787"/>
            <a:ext cx="1723499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2">
            <a:extLst>
              <a:ext uri="{25F10F88-FAB3-4C94-9FD6-C0430B4380B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1E6CC23-C715-4DB6-A2A6-B8DB9CB5378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762000" y="3810000"/>
            <a:ext cx="1847850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B4E94D5E-19EF-4B3F-93F9-2FBB7B77BD5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9D11594-9F96-4F82-8CDF-9E7EC3D0FB0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835275" y="1474787"/>
            <a:ext cx="3459670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Content Placeholder 2">
            <a:extLst>
              <a:ext uri="{AEB72295-91EC-4273-A75D-04F16A7CD08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E18A0FF-8909-404A-86CC-06880F7CFCF8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2777561" y="3810000"/>
            <a:ext cx="3577708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2">
            <a:extLst>
              <a:ext uri="{EAE9F286-3035-470A-A001-5554CE45CE2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0F8E361-E286-46D7-808D-A2884CCD9B94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581774" y="1474787"/>
            <a:ext cx="1724025" cy="2074863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2">
            <a:extLst>
              <a:ext uri="{2E873C26-35D5-4307-B96F-0DADB55A975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D02B5D8-CC7F-4071-8570-A8D65DBB4EA9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6496050" y="3810000"/>
            <a:ext cx="1882775" cy="52387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lvl="0" indent="0" algn="ctr">
              <a:lnSpc>
                <a:spcPct val="100000"/>
              </a:lnSpc>
              <a:buFont typeface="Arial"/>
              <a:buNone/>
              <a:defRPr 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lvl="1">
              <a:lnSpc>
                <a:spcPct val="129999"/>
              </a:lnSpc>
              <a:defRPr lang="en-US" sz="1000" dirty="0">
                <a:solidFill>
                  <a:schemeClr val="bg1">
                    <a:lumMod val="65000"/>
                  </a:schemeClr>
                </a:solidFill>
              </a:defRPr>
            </a:lvl2pPr>
            <a:lvl3pPr lvl="2">
              <a:lnSpc>
                <a:spcPts val="1200"/>
              </a:lnSpc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3pPr>
            <a:lvl4pPr lvl="3">
              <a:lnSpc>
                <a:spcPts val="1200"/>
              </a:lnSpc>
              <a:defRPr lang="en-US" sz="1050" i="0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4pPr>
            <a:lvl5pPr lvl="4">
              <a:lnSpc>
                <a:spcPts val="1200"/>
              </a:lnSpc>
              <a:buFont typeface="Arial"/>
              <a:buChar char="»"/>
              <a:defRPr lang="en-US" sz="1050" i="1" dirty="0">
                <a:solidFill>
                  <a:schemeClr val="tx2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4">
            <a:extLst>
              <a:ext uri="{6325A41E-2829-40DB-9A6C-23443541DA9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E22C175-770F-4DF2-AB30-ECE17675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13" name="Footer Placeholder 3">
            <a:extLst>
              <a:ext uri="{D0E2346D-A5C3-4E07-92DE-ADAD28BA712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36BB08F-4819-40F3-B10F-918DFB0F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14" name="Date Placeholder 1">
            <a:extLst>
              <a:ext uri="{05EF62A1-0EF9-4511-9E82-F14A7E2A229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0A57E04-FB19-4E40-A686-F12E7698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F5507211-3D3A-45FE-8445-3021F240DA41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94CB14FF-1D8F-4B4A-870F-2E78563297A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5243B0B-4CC0-408E-B4EC-776455E2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98FF0421-211E-4998-8607-9D7F50AEB59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92CD353-BC81-4067-A8DD-9A83DFEA82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48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2">
            <a:extLst>
              <a:ext uri="{774735A2-2F1A-4D06-83C5-90B9EEC637D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5998710-FB00-4303-859C-C73A7FEAC16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24701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Picture Placeholder 2">
            <a:extLst>
              <a:ext uri="{89A293E8-2B63-499F-9EC5-AC04C5BF341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6A7D2C3-6194-4612-BBC3-D169475B358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63550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Picture Placeholder 2">
            <a:extLst>
              <a:ext uri="{89A7FE06-B82C-471A-AC5C-7A0ACE3A548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F0B2C18-1155-44D3-87EB-CD920787CF02}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6800850" y="1733550"/>
            <a:ext cx="2095500" cy="2190750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4">
            <a:extLst>
              <a:ext uri="{1C791680-F0A1-48CD-B764-E9FAB5EB145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E4E1DBE-6C3E-4C1E-A669-DCFCC1E1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8" name="Footer Placeholder 3">
            <a:extLst>
              <a:ext uri="{80ECC1E0-19D7-45B4-AA2D-773BD82F942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1F3A7CE-0D69-42B1-830F-1398C2206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Date Placeholder 1">
            <a:extLst>
              <a:ext uri="{A9EE4E6E-7EBB-432D-8A49-D30D4B1C10B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A65BB4A-0BF0-4897-B20C-4A655A59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custDataLst>
      <p:tags r:id="rId1"/>
    </p:custDataLst>
    <p:extLst>
      <p:ext uri="{8E5BC78F-D9F5-4EA2-BCF3-D449FD3771A3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BA405539-29F4-4179-BC3E-45CCBF465FB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0F680F8-7D24-469C-8A03-A5DF1308F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E53902FA-371F-48DD-8A91-2F13593C47C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424A91B-71BF-4CA2-82A7-1A0203F62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">
            <a:extLst>
              <a:ext uri="{2C0E7411-7650-4B25-A43F-43E49998957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1E3A707-9BB7-46B9-9B63-1B8E1ED4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5" name="Footer Placeholder 3">
            <a:extLst>
              <a:ext uri="{51E0D0CD-304D-413D-83E2-31227A1A3DE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77705FE-5290-4C21-BDE1-30E32B70E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6" name="Date Placeholder 1">
            <a:extLst>
              <a:ext uri="{9D9CB134-21B5-4DBD-9419-0A5A9597D50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667890C-FF13-494D-8821-8495284F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F820E043-6BC1-4AFC-9B06-8AC6A9FFB5FB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30B04CE-C49F-4612-809F-40EF3894F3E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F2D6BD7-7094-448B-94E9-9E3DEE4C37C8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62000" y="2192059"/>
            <a:ext cx="7620000" cy="51181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sz="1400" b="0" i="0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1800" dirty="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lang="en-US" sz="1600" dirty="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lang="en-US" sz="1400" dirty="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1">
            <a:extLst>
              <a:ext uri="{0D616C6E-7349-4970-AFF0-EC67CB81FB8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4B5EE0D-CDAB-430D-9318-1420619EFDD7}"/>
              </a:ext>
            </a:extLst>
          </p:cNvPr>
          <p:cNvSpPr>
            <a:spLocks noGrp="1"/>
          </p:cNvSpPr>
          <p:nvPr>
            <p:ph type="title" idx="1"/>
          </p:nvPr>
        </p:nvSpPr>
        <p:spPr>
          <a:xfrm>
            <a:off x="762000" y="2735662"/>
            <a:ext cx="7620000" cy="882263"/>
          </a:xfrm>
          <a:prstGeom prst="rect">
            <a:avLst/>
          </a:prstGeom>
        </p:spPr>
        <p:txBody>
          <a:bodyPr rtlCol="0" anchor="t"/>
          <a:lstStyle>
            <a:lvl1pPr lvl="0">
              <a:defRPr lang="en-US" sz="40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E9E075A8-1568-4A53-B981-819024AFC6F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DD43856-2044-4821-8C4D-8C7819B9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&lt;#&gt;</a:t>
            </a:r>
          </a:p>
        </p:txBody>
      </p:sp>
      <p:sp>
        <p:nvSpPr>
          <p:cNvPr id="5" name="Footer Placeholder 4">
            <a:extLst>
              <a:ext uri="{2899C42A-C1F3-4362-8A88-96AF8342B99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27DF8B8-8259-4269-9DF1-E8BAB421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Footer</a:t>
            </a:r>
          </a:p>
        </p:txBody>
      </p:sp>
      <p:sp>
        <p:nvSpPr>
          <p:cNvPr id="6" name="Date Placeholder 3">
            <a:extLst>
              <a:ext uri="{543B609C-105E-405C-92C7-BF542E78825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977DC7C-AA72-442A-A1AB-EEBADDF4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Date</a:t>
            </a:r>
          </a:p>
        </p:txBody>
      </p:sp>
    </p:spTree>
    <p:extLst>
      <p:ext uri="{D4ED5175-5BD3-4674-9A4D-197D6755B49B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3081C443-38CE-426D-ADF8-48C5A6F6F7B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D7DFAF1-D35B-4A47-A43E-F99501FF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50042F1-7CC8-4E5F-B37F-8A007561CB6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E281187-1CAC-4208-95F2-9F13A216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51D68919-57BA-4A28-8384-AAA0EE2C34F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E2BE35F-E30A-469E-8291-3D3190EE486A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4752975" y="1403352"/>
            <a:ext cx="3619500" cy="3069050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6">
            <a:extLst>
              <a:ext uri="{9D4E7201-AB7E-49FC-980A-29A43E188C4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271BCFA-AEBD-42D3-AE96-ACE8336F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5">
            <a:extLst>
              <a:ext uri="{914FA445-D2FD-417A-A83D-56CEFDA272F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AF57B87-E7AB-46BB-BC26-96DF4057B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4">
            <a:extLst>
              <a:ext uri="{6EC68441-FFB2-48F8-854B-3BE1D7DBCF1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5BA05A4-EA78-4137-9F01-206F54B09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E64F7D65-59F2-4805-878B-75C466CF728E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7398D82C-54DB-4F30-A831-7205422FA06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BD40CBB-8497-4D25-BC32-69F2CC4F1D6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762000" y="1400175"/>
            <a:ext cx="3619500" cy="540644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lvl="0" indent="0">
              <a:buNone/>
              <a:defRPr lang="en-US" sz="1600" b="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4">
            <a:extLst>
              <a:ext uri="{571C7836-C307-4DBA-80FA-5A164B21619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9953035-07C8-48FE-9836-5616DEF3C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4717" y="1400175"/>
            <a:ext cx="3619500" cy="540644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lvl="0" indent="0">
              <a:buNone/>
              <a:defRPr lang="en-US" sz="1600" b="0" i="0" cap="none" dirty="0">
                <a:solidFill>
                  <a:schemeClr val="accent1"/>
                </a:solidFill>
                <a:latin typeface="+mn-lt"/>
              </a:defRPr>
            </a:lvl1pPr>
            <a:lvl2pPr marL="457200" lvl="1" indent="0">
              <a:buNone/>
              <a:defRPr lang="en-US" sz="2000" b="1" dirty="0">
                <a:latin typeface="+mn-lt"/>
              </a:defRPr>
            </a:lvl2pPr>
            <a:lvl3pPr marL="914400" lvl="2" indent="0">
              <a:buNone/>
              <a:defRPr lang="en-US" sz="1800" b="1" dirty="0">
                <a:latin typeface="+mn-lt"/>
              </a:defRPr>
            </a:lvl3pPr>
            <a:lvl4pPr marL="1371600" lvl="3" indent="0">
              <a:buNone/>
              <a:defRPr lang="en-US" sz="1600" b="1" dirty="0">
                <a:latin typeface="+mn-lt"/>
              </a:defRPr>
            </a:lvl4pPr>
            <a:lvl5pPr marL="1828800" lvl="4" indent="0">
              <a:buNone/>
              <a:defRPr lang="en-US" sz="1600" b="1" dirty="0">
                <a:latin typeface="+mn-lt"/>
              </a:defRPr>
            </a:lvl5pPr>
            <a:lvl6pPr marL="2286000" lvl="5" indent="0">
              <a:buNone/>
              <a:defRPr lang="en-US" sz="1600" b="1" dirty="0">
                <a:latin typeface="+mn-lt"/>
              </a:defRPr>
            </a:lvl6pPr>
            <a:lvl7pPr marL="2743200" lvl="6" indent="0">
              <a:buNone/>
              <a:defRPr lang="en-US" sz="1600" b="1" dirty="0">
                <a:latin typeface="+mn-lt"/>
              </a:defRPr>
            </a:lvl7pPr>
            <a:lvl8pPr marL="3200400" lvl="7" indent="0">
              <a:buNone/>
              <a:defRPr lang="en-US" sz="1600" b="1" dirty="0">
                <a:latin typeface="+mn-lt"/>
              </a:defRPr>
            </a:lvl8pPr>
            <a:lvl9pPr marL="3657600" lvl="8" indent="0">
              <a:buNone/>
              <a:defRPr lang="en-US" sz="1600" b="1" dirty="0">
                <a:latin typeface="+mn-lt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DAEF64C-DC60-45DE-BDE5-93C9E321ED9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F3838AA-249B-4EE9-9949-5833BDDBA2FF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762000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54923F7F-F27E-4475-9788-716102EB73A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E6A2F68-5482-4AF6-9844-D032B7B8A44C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EF5F49F5-A03A-4EA6-BCD4-FD8C080DADD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E84B116-A191-4998-A028-8DB278319957}"/>
              </a:ext>
            </a:extLst>
          </p:cNvPr>
          <p:cNvSpPr>
            <a:spLocks noGrp="1"/>
          </p:cNvSpPr>
          <p:nvPr>
            <p:ph idx="4"/>
          </p:nvPr>
        </p:nvSpPr>
        <p:spPr>
          <a:xfrm>
            <a:off x="4751443" y="1961537"/>
            <a:ext cx="3619500" cy="251086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4">
            <a:extLst>
              <a:ext uri="{6CE8A335-E323-4F70-AB85-E109F1DCAEA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1C2F15C-C020-44A3-8437-D66C69B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  <p:sp>
        <p:nvSpPr>
          <p:cNvPr id="8" name="Footer Placeholder 5">
            <a:extLst>
              <a:ext uri="{822656CA-2209-4784-9C96-EDCF7242B9D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31D70C5-52D2-44E9-B594-2C071DF14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9" name="Slide Number Placeholder 6">
            <a:extLst>
              <a:ext uri="{D939B4FA-8DFA-4E7C-85F4-235643397D1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AB825D8-B2F1-4672-9D13-589EA423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</p:spTree>
    <p:extLst>
      <p:ext uri="{3DEEB32D-4B8B-46D7-9A4C-7E1B8668F855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40B9CA26-2405-4258-9458-8D6AE069383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58EF85B-FB66-498C-9254-C3AAB97E0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14525"/>
            <a:ext cx="7620000" cy="857250"/>
          </a:xfrm>
        </p:spPr>
        <p:txBody>
          <a:bodyPr rtlCol="0" anchor="ctr"/>
          <a:lstStyle>
            <a:lvl1pPr lvl="0" algn="ctr">
              <a:defRPr lang="en-US" sz="36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3">
            <a:extLst>
              <a:ext uri="{09D3C69B-009C-47E7-9161-5A31C67E465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FA5B104-064C-4DD0-B3B0-2B9908666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4" name="Footer Placeholder 2">
            <a:extLst>
              <a:ext uri="{3F6EFC3C-F5E7-476E-8CB6-E93DA209093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E05EE34-4F07-48B5-BD7D-7EFE95F43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5" name="Date Placeholder 1">
            <a:extLst>
              <a:ext uri="{01559EFF-A824-471F-B35F-6DCDA6130F4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AE48311-0456-4701-B261-1CCAABC6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847560CA-941F-4E46-AD57-5B6B81EFA8AE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9390C6C7-D5A8-4E48-99A2-3DA8C5CF1C4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D54F737-13C2-493C-A59C-F139F3F2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3" name="Footer Placeholder 2">
            <a:extLst>
              <a:ext uri="{E9F44B68-CF8A-491C-BD3B-D04D8E0CD5A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59AAA9A-15C0-4EB6-954D-75A2FF29B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4" name="Date Placeholder 1">
            <a:extLst>
              <a:ext uri="{F247FAFC-1DB9-4D02-BBA1-F7454A085D4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0F3D0FA-3B6A-4CE3-9AD5-A82245DC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C0299419-6E4D-4DBA-BDAE-E5AEA96797A0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7A120831-AF6F-4E80-9137-006ED20128E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8038BE1-5FED-4E49-A425-96C28A6CE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3">
            <a:extLst>
              <a:ext uri="{690FACF4-8AC4-4DFC-9F1A-ADEE0C6961E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B6E287D-6BF3-4BFD-8F50-AA602495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b="0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22463D54-29F0-4FB7-996A-9473E36302B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F8DDCF3-0A27-4827-B9AA-C7ABCF84A6A4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3776758" y="1447800"/>
            <a:ext cx="4605242" cy="3000375"/>
          </a:xfrm>
        </p:spPr>
        <p:txBody>
          <a:bodyPr rtlCol="0"/>
          <a:lstStyle>
            <a:lvl1pPr lvl="0"/>
            <a:lvl2pPr lvl="1"/>
            <a:lvl3pPr lvl="2"/>
            <a:lvl4pPr lvl="3"/>
            <a:lvl5pPr lvl="4"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3">
            <a:extLst>
              <a:ext uri="{764D0D3A-EAA7-460F-B824-74B024C4CD3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5DFE6FB-3A13-4D57-8DA0-55B5A80F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6" name="Footer Placeholder 2">
            <a:extLst>
              <a:ext uri="{8C70C751-1799-48B8-B06D-D9B93C5A99D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1B86B28-A18D-47FC-A7D7-94874B57F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7" name="Date Placeholder 1">
            <a:extLst>
              <a:ext uri="{FA9FDAED-48F7-41C5-A858-FDA0864ACF3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3523438-C5DB-474A-A801-90F26ECD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BA87E4A4-C922-4BA7-9F0A-D063468836EB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>
            <a:extLst>
              <a:ext uri="{50907A94-0B33-4AE3-8C6F-6BC836B14D8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709D502-1EDF-47BD-9D83-87DBAC2A5F74}"/>
              </a:ext>
            </a:extLst>
          </p:cNvPr>
          <p:cNvSpPr/>
          <p:nvPr/>
        </p:nvSpPr>
        <p:spPr>
          <a:xfrm>
            <a:off x="3718307" y="1437411"/>
            <a:ext cx="4663693" cy="3037029"/>
          </a:xfrm>
          <a:prstGeom prst="rect">
            <a:avLst/>
          </a:prstGeom>
          <a:noFill/>
          <a:ln w="6350" cap="flat">
            <a:solidFill>
              <a:schemeClr val="bg1">
                <a:lumMod val="75000"/>
              </a:scheme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3" name="Title 1">
            <a:extLst>
              <a:ext uri="{1697125F-F265-415F-B5C7-18A67BDAE88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97D3F6C-B972-4720-AC4B-603BE16B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lvl="0"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58DEAC6E-12CE-4EF9-AD6B-B38660887E5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FF22166-D8F0-46C9-B14E-048876D90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55900"/>
            <a:ext cx="2822399" cy="2984400"/>
          </a:xfrm>
        </p:spPr>
        <p:txBody>
          <a:bodyPr lIns="91440" tIns="93600" rIns="91440" bIns="45720" rtlCol="0" anchor="t">
            <a:normAutofit/>
          </a:bodyPr>
          <a:lstStyle>
            <a:lvl1pPr marL="0" lvl="0" indent="0">
              <a:lnSpc>
                <a:spcPct val="100000"/>
              </a:lnSpc>
              <a:buNone/>
              <a:defRPr lang="en-US" b="0" dirty="0">
                <a:latin typeface="+mn-lt"/>
              </a:defRPr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5" name="Picture Placeholder 2">
            <a:extLst>
              <a:ext uri="{45FBAC00-A23F-42F7-945A-AFA01A95444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BF42B75-D5FF-46B0-9922-3ACDB5CF6A9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775220" y="1492944"/>
            <a:ext cx="4543283" cy="2925962"/>
          </a:xfrm>
          <a:solidFill>
            <a:schemeClr val="bg1">
              <a:lumMod val="95000"/>
            </a:schemeClr>
          </a:solidFill>
          <a:ln w="38100">
            <a:noFill/>
            <a:miter lim="800000"/>
          </a:ln>
        </p:spPr>
        <p:txBody>
          <a:bodyPr rtlCol="0"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4">
            <a:extLst>
              <a:ext uri="{828E081D-D7FC-4987-B909-F1BDBD0F59E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85C2067-D19A-4C0D-91C6-B0A63371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r>
              <a:rPr lang="en-US" dirty="0"/>
              <a:t>&lt;#&gt;</a:t>
            </a:r>
          </a:p>
        </p:txBody>
      </p:sp>
      <p:sp>
        <p:nvSpPr>
          <p:cNvPr id="7" name="Footer Placeholder 3">
            <a:extLst>
              <a:ext uri="{30C4BCBD-F961-45A1-A30C-B1FB715BB09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A360D96-44B5-46C8-B42D-FF08529D3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n-US" dirty="0"/>
              <a:t>Footer</a:t>
            </a:r>
          </a:p>
        </p:txBody>
      </p:sp>
      <p:sp>
        <p:nvSpPr>
          <p:cNvPr id="8" name="Date Placeholder 1">
            <a:extLst>
              <a:ext uri="{29496B39-159E-442F-9F4E-CF4119B8731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6AF358A-3043-45E7-9510-16872704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r>
              <a:rPr lang="en-US" dirty="0"/>
              <a:t>Date</a:t>
            </a:r>
          </a:p>
        </p:txBody>
      </p:sp>
    </p:spTree>
    <p:extLst>
      <p:ext uri="{9577C407-A1F2-477E-86BF-FD5635745829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Maste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 hidden="1">
            <a:extLst>
              <a:ext uri="{DA7D18DD-5BDB-4A6C-8714-048E5A36C16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CDFA717-84EA-4BDC-BBD4-D3AF02A7A7CA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3" name="Footer Placeholder 4" hidden="1">
            <a:extLst>
              <a:ext uri="{F1E6A753-69D8-47AC-9F59-0D69FA54554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E9E5910-E48C-4805-A421-ABF765E34AE2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4" name="Date Placeholder 3" hidden="1">
            <a:extLst>
              <a:ext uri="{4708411E-6841-4D09-9AE5-1637C66FFBE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8CACE80-9E21-42A8-965A-BD001D789EFB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5" name="Slide Number Placeholder 5" hidden="1">
            <a:extLst>
              <a:ext uri="{A6110F3F-E832-4828-98B2-BCA52834F23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ABD8CE0-8B9A-4EBD-A091-BA989AA2D504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6" name="Footer Placeholder 4" hidden="1">
            <a:extLst>
              <a:ext uri="{1C4F5F06-5A63-4382-B41D-7ECEEC9F6E2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BFAB5D6-2359-4697-90D3-27918B4C7DEE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7" name="Date Placeholder 3" hidden="1">
            <a:extLst>
              <a:ext uri="{A06D97FF-CEA7-45CA-B914-7EEA37F0E5B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CF79B37-70C1-4A64-8C99-2042AB1D85CF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8" name="Slide Number Placeholder 5" hidden="1">
            <a:extLst>
              <a:ext uri="{5E7CAD9D-4566-4435-8029-4A1EE383FFC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00D5B45-B591-4B3B-8DDD-F025C45DF5BB}"/>
              </a:ext>
            </a:extLst>
          </p:cNvPr>
          <p:cNvSpPr txBox="1">
            <a:spLocks noGrp="1"/>
          </p:cNvSpPr>
          <p:nvPr/>
        </p:nvSpPr>
        <p:spPr>
          <a:xfrm>
            <a:off x="6123448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&lt;#&gt;</a:t>
            </a:r>
          </a:p>
        </p:txBody>
      </p:sp>
      <p:sp>
        <p:nvSpPr>
          <p:cNvPr id="9" name="Footer Placeholder 4" hidden="1">
            <a:extLst>
              <a:ext uri="{D9EB1B84-6BE1-4EC8-9EF7-7696E16BA45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22F85DB-1854-4846-B02A-FA4970A96DDF}"/>
              </a:ext>
            </a:extLst>
          </p:cNvPr>
          <p:cNvSpPr txBox="1">
            <a:spLocks noGrp="1"/>
          </p:cNvSpPr>
          <p:nvPr/>
        </p:nvSpPr>
        <p:spPr>
          <a:xfrm>
            <a:off x="3124200" y="4771233"/>
            <a:ext cx="2895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ctr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ctr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Footer</a:t>
            </a:r>
          </a:p>
        </p:txBody>
      </p:sp>
      <p:sp>
        <p:nvSpPr>
          <p:cNvPr id="10" name="Date Placeholder 3" hidden="1">
            <a:extLst>
              <a:ext uri="{F3A25A72-D53B-4293-8EDD-EE9B143ADFD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3B1840D-19D4-4043-9CAA-125416BF47FF}"/>
              </a:ext>
            </a:extLst>
          </p:cNvPr>
          <p:cNvSpPr txBox="1">
            <a:spLocks noGrp="1"/>
          </p:cNvSpPr>
          <p:nvPr/>
        </p:nvSpPr>
        <p:spPr>
          <a:xfrm>
            <a:off x="894633" y="4771233"/>
            <a:ext cx="2133600" cy="273844"/>
          </a:xfrm>
          <a:prstGeom prst="rect">
            <a:avLst/>
          </a:prstGeom>
          <a:effectLst/>
        </p:spPr>
        <p:txBody>
          <a:bodyPr lIns="91440" tIns="45720" rIns="91440" bIns="45720" numCol="1" spcCol="0" rtlCol="0" anchor="ctr"/>
          <a:lstStyle>
            <a:lvl1pPr marL="0" lvl="0" algn="l" rtl="0">
              <a:lnSpc>
                <a:spcPct val="100000"/>
              </a:lnSpc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Roboto"/>
              </a:defRPr>
            </a:lvl1pPr>
            <a:lvl2pPr marL="457200" lvl="1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2pPr>
            <a:lvl3pPr marL="914400" lvl="2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3pPr>
            <a:lvl4pPr marL="1371600" lvl="3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4pPr>
            <a:lvl5pPr marL="1828800" lvl="4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5pPr>
            <a:lvl6pPr marL="2286000" lvl="5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6pPr>
            <a:lvl7pPr marL="2743200" lvl="6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7pPr>
            <a:lvl8pPr marL="3200400" lvl="7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8pPr>
            <a:lvl9pPr marL="3657600" lvl="8" algn="l" rtl="0">
              <a:lnSpc>
                <a:spcPct val="100000"/>
              </a:lnSpc>
              <a:defRPr lang="en-US" sz="1800" dirty="0">
                <a:solidFill>
                  <a:schemeClr val="tx1"/>
                </a:solidFill>
                <a:latin typeface="Roboto"/>
              </a:defRPr>
            </a:lvl9pPr>
          </a:lstStyle>
          <a:p>
            <a:pPr marL="0" lvl="0" algn="l" rtl="0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r>
              <a:rPr lang="en-US" dirty="0"/>
              <a:t>Date</a:t>
            </a:r>
          </a:p>
        </p:txBody>
      </p:sp>
      <p:sp>
        <p:nvSpPr>
          <p:cNvPr id="11" name="Title Placeholder 1">
            <a:extLst>
              <a:ext uri="{58737DAE-EEA6-4597-8F7C-BE61279A448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DCCED37-2B97-4C44-8458-EDCAE98AF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9045"/>
            <a:ext cx="7620000" cy="857250"/>
          </a:xfrm>
          <a:prstGeom prst="rect">
            <a:avLst/>
          </a:prstGeom>
        </p:spPr>
        <p:txBody>
          <a:bodyPr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9F5B18ED-8D19-40BD-AB7F-B920C489DD7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B2F06ED-641D-48AE-AFAF-358A7B1E7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428750"/>
            <a:ext cx="7620000" cy="3048000"/>
          </a:xfrm>
          <a:prstGeom prst="rect">
            <a:avLst/>
          </a:prstGeom>
        </p:spPr>
        <p:txBody>
          <a:bodyPr lIns="91440" tIns="9360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2B3E0776-5B41-4590-99BB-8A2F44FE462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0D97059-234B-44CA-B9D7-BD1DBA3D3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67815" y="4695033"/>
            <a:ext cx="613018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r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&lt;#&gt;</a:t>
            </a:r>
          </a:p>
        </p:txBody>
      </p:sp>
      <p:sp>
        <p:nvSpPr>
          <p:cNvPr id="14" name="Footer Placeholder 4">
            <a:extLst>
              <a:ext uri="{C3D9AF0F-F3BD-47F9-996C-B84F52CCEBC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A8450A0-04D2-4A30-8EAF-33F498D5C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4686300"/>
            <a:ext cx="5181600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ctr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15" name="Date Placeholder 3">
            <a:extLst>
              <a:ext uri="{FDD5C762-F5E1-4443-B4A6-A0D3E0BA4F9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2CAEBA5-8EBA-46A2-9205-B58392E407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695033"/>
            <a:ext cx="1639570" cy="285750"/>
          </a:xfrm>
          <a:prstGeom prst="rect">
            <a:avLst/>
          </a:prstGeom>
        </p:spPr>
        <p:txBody>
          <a:bodyPr lIns="91440" tIns="45720" rIns="91440" bIns="45720" rtlCol="0" anchor="ctr"/>
          <a:lstStyle>
            <a:lvl1pPr lvl="0" algn="l">
              <a:defRPr lang="en-US" sz="600" b="0" i="0" dirty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Date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ftr="0" dt="0"/>
  <p:txStyles>
    <p:titleStyle>
      <a:lvl1pPr lvl="0" algn="l" rtl="0">
        <a:lnSpc>
          <a:spcPct val="100000"/>
        </a:lnSpc>
        <a:spcBef>
          <a:spcPct val="0"/>
        </a:spcBef>
        <a:buNone/>
        <a:defRPr lang="en-US" sz="3200" b="1" i="0" dirty="0">
          <a:solidFill>
            <a:schemeClr val="tx1"/>
          </a:solidFill>
          <a:latin typeface="+mj-lt"/>
        </a:defRPr>
      </a:lvl1pPr>
    </p:titleStyle>
    <p:bodyStyle>
      <a:lvl1pPr marL="342900" lvl="0" indent="-342900" algn="l" rtl="0">
        <a:spcBef>
          <a:spcPts val="1200"/>
        </a:spcBef>
        <a:buClr>
          <a:schemeClr val="accent1"/>
        </a:buClr>
        <a:buFont typeface="Arial"/>
        <a:buChar char="•"/>
        <a:defRPr lang="en-US" sz="1600" b="0" i="0" dirty="0">
          <a:solidFill>
            <a:schemeClr val="tx1"/>
          </a:solidFill>
          <a:latin typeface="+mn-lt"/>
        </a:defRPr>
      </a:lvl1pPr>
      <a:lvl2pPr marL="742950" lvl="1" indent="-28575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400" b="0" i="0" dirty="0">
          <a:solidFill>
            <a:schemeClr val="bg1">
              <a:lumMod val="50000"/>
            </a:schemeClr>
          </a:solidFill>
          <a:latin typeface="+mn-lt"/>
        </a:defRPr>
      </a:lvl2pPr>
      <a:lvl3pPr marL="1143000" lvl="2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200" b="0" i="0" dirty="0">
          <a:solidFill>
            <a:schemeClr val="bg1">
              <a:lumMod val="50000"/>
            </a:schemeClr>
          </a:solidFill>
          <a:latin typeface="+mn-lt"/>
        </a:defRPr>
      </a:lvl3pPr>
      <a:lvl4pPr marL="1600200" lvl="3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1000" b="0" i="0" dirty="0">
          <a:solidFill>
            <a:schemeClr val="bg1">
              <a:lumMod val="50000"/>
            </a:schemeClr>
          </a:solidFill>
          <a:latin typeface="+mn-lt"/>
        </a:defRPr>
      </a:lvl4pPr>
      <a:lvl5pPr marL="2057400" lvl="4" indent="-228600" algn="l" rtl="0">
        <a:spcBef>
          <a:spcPts val="300"/>
        </a:spcBef>
        <a:buClr>
          <a:schemeClr val="tx1">
            <a:lumMod val="50000"/>
            <a:lumOff val="50000"/>
          </a:schemeClr>
        </a:buClr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5pPr>
      <a:lvl6pPr marL="2514600" lvl="5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6pPr>
      <a:lvl7pPr marL="2971800" lvl="6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7pPr>
      <a:lvl8pPr marL="3429000" lvl="7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8pPr>
      <a:lvl9pPr marL="3886200" lvl="8" indent="-228600" algn="l" rtl="0">
        <a:spcBef>
          <a:spcPct val="20000"/>
        </a:spcBef>
        <a:buFont typeface="Arial"/>
        <a:buChar char="-"/>
        <a:defRPr lang="en-US" sz="900" b="0" i="0" dirty="0">
          <a:solidFill>
            <a:schemeClr val="bg1">
              <a:lumMod val="50000"/>
            </a:schemeClr>
          </a:solidFill>
          <a:latin typeface="+mn-lt"/>
        </a:defRPr>
      </a:lvl9pPr>
    </p:bodyStyle>
    <p:otherStyle>
      <a:lvl1pPr marL="0" lvl="0" algn="l" rtl="0">
        <a:defRPr lang="en-US" sz="1800" dirty="0">
          <a:solidFill>
            <a:schemeClr val="tx1"/>
          </a:solidFill>
          <a:latin typeface="+mn-lt"/>
        </a:defRPr>
      </a:lvl1pPr>
      <a:lvl2pPr marL="457200" lvl="1" algn="l" rtl="0">
        <a:defRPr lang="en-US" sz="1800" dirty="0">
          <a:solidFill>
            <a:schemeClr val="tx1"/>
          </a:solidFill>
          <a:latin typeface="+mn-lt"/>
        </a:defRPr>
      </a:lvl2pPr>
      <a:lvl3pPr marL="914400" lvl="2" algn="l" rtl="0">
        <a:defRPr lang="en-US" sz="1800" dirty="0">
          <a:solidFill>
            <a:schemeClr val="tx1"/>
          </a:solidFill>
          <a:latin typeface="+mn-lt"/>
        </a:defRPr>
      </a:lvl3pPr>
      <a:lvl4pPr marL="1371600" lvl="3" algn="l" rtl="0">
        <a:defRPr lang="en-US" sz="1800" dirty="0">
          <a:solidFill>
            <a:schemeClr val="tx1"/>
          </a:solidFill>
          <a:latin typeface="+mn-lt"/>
        </a:defRPr>
      </a:lvl4pPr>
      <a:lvl5pPr marL="1828800" lvl="4" algn="l" rtl="0">
        <a:defRPr lang="en-US" sz="1800" dirty="0">
          <a:solidFill>
            <a:schemeClr val="tx1"/>
          </a:solidFill>
          <a:latin typeface="+mn-lt"/>
        </a:defRPr>
      </a:lvl5pPr>
      <a:lvl6pPr marL="2286000" lvl="5" algn="l" rtl="0">
        <a:defRPr lang="en-US" sz="1800" dirty="0">
          <a:solidFill>
            <a:schemeClr val="tx1"/>
          </a:solidFill>
          <a:latin typeface="+mn-lt"/>
        </a:defRPr>
      </a:lvl6pPr>
      <a:lvl7pPr marL="2743200" lvl="6" algn="l" rtl="0">
        <a:defRPr lang="en-US" sz="1800" dirty="0">
          <a:solidFill>
            <a:schemeClr val="tx1"/>
          </a:solidFill>
          <a:latin typeface="+mn-lt"/>
        </a:defRPr>
      </a:lvl7pPr>
      <a:lvl8pPr marL="3200400" lvl="7" algn="l" rtl="0">
        <a:defRPr lang="en-US" sz="1800" dirty="0">
          <a:solidFill>
            <a:schemeClr val="tx1"/>
          </a:solidFill>
          <a:latin typeface="+mn-lt"/>
        </a:defRPr>
      </a:lvl8pPr>
      <a:lvl9pPr marL="3657600" lvl="8" algn="l" rtl="0">
        <a:defRPr lang="en-US" sz="1800" dirty="0">
          <a:solidFill>
            <a:schemeClr val="tx1"/>
          </a:solidFill>
          <a:latin typeface="+mn-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2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ABB19380-BAEC-4CEC-B725-3151E3D5C6A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26FA71D-16D5-4B3E-88EA-D500A681B1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57500" y="499567"/>
            <a:ext cx="8091650" cy="455597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EFD95A0F-EDC4-48D4-A004-12AB81EA680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89E1AEF-8B37-4D82-97A0-B5E301B4C1E5}"/>
              </a:ext>
            </a:extLst>
          </p:cNvPr>
          <p:cNvSpPr txBox="1">
            <a:spLocks noGrp="1"/>
          </p:cNvSpPr>
          <p:nvPr/>
        </p:nvSpPr>
        <p:spPr>
          <a:xfrm>
            <a:off x="4796180" y="1521723"/>
            <a:ext cx="4924501" cy="22263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chemeClr val="bg1"/>
                </a:solidFill>
                <a:latin typeface="Zoho Puvi"/>
              </a:rPr>
              <a:t>Keep pace with </a:t>
            </a:r>
          </a:p>
          <a:p>
            <a:pPr marL="0" indent="0" algn="l">
              <a:buNone/>
            </a:pPr>
            <a:r>
              <a:rPr lang="en-US" sz="2400" b="1" dirty="0">
                <a:solidFill>
                  <a:schemeClr val="bg1"/>
                </a:solidFill>
                <a:latin typeface="Zoho Puvi"/>
              </a:rPr>
              <a:t>digital disruptions </a:t>
            </a:r>
          </a:p>
          <a:p>
            <a:pPr marL="0" indent="0" algn="l">
              <a:buNone/>
            </a:pPr>
            <a:r>
              <a:rPr lang="en-US" sz="2400" b="1" dirty="0">
                <a:solidFill>
                  <a:schemeClr val="bg1"/>
                </a:solidFill>
                <a:latin typeface="Zoho Puvi"/>
              </a:rPr>
              <a:t>through organizational </a:t>
            </a:r>
          </a:p>
          <a:p>
            <a:pPr marL="0" indent="0" algn="l">
              <a:buNone/>
            </a:pPr>
            <a:r>
              <a:rPr lang="en-US" sz="2400" b="1" dirty="0">
                <a:solidFill>
                  <a:schemeClr val="bg1"/>
                </a:solidFill>
                <a:latin typeface="Zoho Puvi"/>
              </a:rPr>
              <a:t>changes without the </a:t>
            </a:r>
            <a:r>
              <a:rPr lang="en-US" sz="2400" b="1" dirty="0" err="1">
                <a:solidFill>
                  <a:schemeClr val="bg1"/>
                </a:solidFill>
                <a:latin typeface="Zoho Puvi"/>
              </a:rPr>
              <a:t>risk</a:t>
            </a:r>
          </a:p>
        </p:txBody>
      </p:sp>
      <p:pic>
        <p:nvPicPr>
          <p:cNvPr id="4" name="Picture 3">
            <a:extLst>
              <a:ext uri="{C5686ECD-C199-4E76-9D28-7EF8D8A0916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D5A6B82-1056-4F16-B39B-C76322757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670" y="4320016"/>
            <a:ext cx="1259233" cy="296151"/>
          </a:xfrm>
          <a:prstGeom prst="rect">
            <a:avLst/>
          </a:prstGeom>
          <a:noFill/>
        </p:spPr>
      </p:pic>
    </p:spTree>
    <p:extLst>
      <p:ext uri="{9B1E18C1-DD44-437E-A63A-DC70ECAD7B9E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AEA4631B-FB5B-42F7-AA88-097CC573CD8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90E2045-48DA-47A3-9ABD-6595D3B727D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9620" b="6940"/>
          <a:stretch>
            <a:fillRect/>
          </a:stretch>
        </p:blipFill>
        <p:spPr>
          <a:xfrm>
            <a:off x="770677" y="495300"/>
            <a:ext cx="7602655" cy="3964929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EBCCD728-32F9-45AC-8111-F4D6719A5E0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3A79642-9A1A-42BA-AF89-82C327316B6C}"/>
              </a:ext>
            </a:extLst>
          </p:cNvPr>
          <p:cNvSpPr txBox="1"/>
          <p:nvPr/>
        </p:nvSpPr>
        <p:spPr>
          <a:xfrm>
            <a:off x="2129485" y="4667250"/>
            <a:ext cx="488502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change manager reviews the RFC and approves it</a:t>
            </a:r>
          </a:p>
        </p:txBody>
      </p:sp>
    </p:spTree>
    <p:extLst>
      <p:ext uri="{B3FF93D8-3674-40B0-BC48-2D1B40539E25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ECE4FE08-170A-4E87-9F8E-87A3F177CD6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AEEB497-AF45-4ACA-A224-6B1A77A599B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5210" b="-250"/>
          <a:stretch>
            <a:fillRect/>
          </a:stretch>
        </p:blipFill>
        <p:spPr>
          <a:xfrm>
            <a:off x="770677" y="407879"/>
            <a:ext cx="7602655" cy="4040813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A7A3425E-902E-42A3-A35E-2E2E876808F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CB8E8A6-17D0-4A19-9D0B-311FAB23893C}"/>
              </a:ext>
            </a:extLst>
          </p:cNvPr>
          <p:cNvSpPr txBox="1"/>
          <p:nvPr/>
        </p:nvSpPr>
        <p:spPr>
          <a:xfrm>
            <a:off x="1880492" y="4667250"/>
            <a:ext cx="5383015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change gets assigned a relevant workflow that it follows throughout its lifecycle</a:t>
            </a:r>
          </a:p>
        </p:txBody>
      </p:sp>
    </p:spTree>
    <p:extLst>
      <p:ext uri="{6266CF5F-8146-410C-831A-37E2C4A0308B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68AED19-E555-48EA-96D7-8B0E9684371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AAE176C-6BAE-4924-A51B-F1353F3E780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8278" b="8278"/>
          <a:stretch>
            <a:fillRect/>
          </a:stretch>
        </p:blipFill>
        <p:spPr>
          <a:xfrm>
            <a:off x="780154" y="504786"/>
            <a:ext cx="7602655" cy="3964929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DD9C5508-DA90-4404-9678-3C054BA463C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0C243C4-1C45-448C-856B-ACD2C4E285B3}"/>
              </a:ext>
            </a:extLst>
          </p:cNvPr>
          <p:cNvSpPr txBox="1"/>
          <p:nvPr/>
        </p:nvSpPr>
        <p:spPr>
          <a:xfrm>
            <a:off x="770667" y="4667250"/>
            <a:ext cx="7602655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Once the RFC is approved, the change owner records the impact details, rollout plans, back-out plans and checklists</a:t>
            </a:r>
          </a:p>
        </p:txBody>
      </p:sp>
    </p:spTree>
    <p:extLst>
      <p:ext uri="{F9161B5E-D289-4422-AE72-93B73BFBD458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ADEAEDBC-2A48-4AFA-8E72-DDFF864A87A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197081B-10DE-45A7-99F7-DE02001FE3E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8278" b="8278"/>
          <a:stretch>
            <a:fillRect/>
          </a:stretch>
        </p:blipFill>
        <p:spPr>
          <a:xfrm>
            <a:off x="771525" y="514273"/>
            <a:ext cx="7602655" cy="3964929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E92CEF2F-B708-4186-83BB-C3E0116E1B3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BAE706E-4232-4901-8E92-8A35CB4CFCD0}"/>
              </a:ext>
            </a:extLst>
          </p:cNvPr>
          <p:cNvSpPr txBox="1"/>
          <p:nvPr/>
        </p:nvSpPr>
        <p:spPr>
          <a:xfrm>
            <a:off x="1868643" y="4667250"/>
            <a:ext cx="5719743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After the plans are drafted, the change is submitted to the appropriate </a:t>
            </a:r>
            <a:r>
              <a:rPr lang="en-US" sz="1000" dirty="0" err="1"/>
              <a:t>CABs</a:t>
            </a:r>
            <a:r>
              <a:rPr lang="en-US" sz="1000" dirty="0"/>
              <a:t> for approval</a:t>
            </a:r>
          </a:p>
        </p:txBody>
      </p:sp>
    </p:spTree>
    <p:extLst>
      <p:ext uri="{F54715D2-BBD0-4ECD-9070-ED619C86A844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19097084-12F2-4170-93B4-05A826D794C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7155490-3BF2-4398-9167-26529D827637}"/>
              </a:ext>
            </a:extLst>
          </p:cNvPr>
          <p:cNvPicPr>
            <a:picLocks noGrp="1"/>
          </p:cNvPicPr>
          <p:nvPr/>
        </p:nvPicPr>
        <p:blipFill>
          <a:blip r:embed="rId2"/>
          <a:srcRect t="9020" b="7390"/>
          <a:stretch>
            <a:fillRect/>
          </a:stretch>
        </p:blipFill>
        <p:spPr>
          <a:xfrm>
            <a:off x="771525" y="495300"/>
            <a:ext cx="7600950" cy="396240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8827D00A-4455-4786-8E85-54CCB211645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CEC4374-AD01-47F2-812C-5B92D0FBD927}"/>
              </a:ext>
            </a:extLst>
          </p:cNvPr>
          <p:cNvSpPr txBox="1"/>
          <p:nvPr/>
        </p:nvSpPr>
        <p:spPr>
          <a:xfrm>
            <a:off x="1290027" y="4572000"/>
            <a:ext cx="6563954" cy="403957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b="0" dirty="0">
                <a:latin typeface="Open Sans"/>
              </a:rPr>
              <a:t>Since this is a large-scale change, a project is associated to handle its broader scope of implementation and manage a higher number of tasks and milestones</a:t>
            </a:r>
          </a:p>
        </p:txBody>
      </p:sp>
    </p:spTree>
    <p:extLst>
      <p:ext uri="{20381B5D-2928-4014-B5E5-92FB985030B3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657E995E-FFEE-4A6A-ACD3-61E45BC38D3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38F31B2-DE16-42DC-A6A0-E69C7CCB690E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8278" b="8278"/>
          <a:stretch>
            <a:fillRect/>
          </a:stretch>
        </p:blipFill>
        <p:spPr>
          <a:xfrm>
            <a:off x="762000" y="495300"/>
            <a:ext cx="7602655" cy="3964929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0D7A893F-0E95-4A5D-A190-0F8DD643B75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032BB1A-BF15-4723-8621-7DC45DF22370}"/>
              </a:ext>
            </a:extLst>
          </p:cNvPr>
          <p:cNvSpPr txBox="1"/>
          <p:nvPr/>
        </p:nvSpPr>
        <p:spPr>
          <a:xfrm>
            <a:off x="2129485" y="4672736"/>
            <a:ext cx="4885020" cy="39997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implementation team is created for the project</a:t>
            </a:r>
          </a:p>
          <a:p>
            <a:pPr algn="ctr">
              <a:defRPr lang="en-US" sz="1400" dirty="0"/>
            </a:pPr>
            <a:endParaRPr lang="en-US" sz="1000" dirty="0"/>
          </a:p>
        </p:txBody>
      </p:sp>
    </p:spTree>
    <p:extLst>
      <p:ext uri="{54936A2D-1AF8-4887-B348-09874352BD60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74277DCE-4275-47E1-806B-722A1CB7F26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4F243B3-3629-4E04-AFB6-27D67DFFD17F}"/>
              </a:ext>
            </a:extLst>
          </p:cNvPr>
          <p:cNvPicPr>
            <a:picLocks noGrp="1"/>
          </p:cNvPicPr>
          <p:nvPr/>
        </p:nvPicPr>
        <p:blipFill>
          <a:blip r:embed="rId2"/>
          <a:srcRect t="9620" b="350"/>
          <a:stretch>
            <a:fillRect/>
          </a:stretch>
        </p:blipFill>
        <p:spPr>
          <a:xfrm>
            <a:off x="770667" y="504786"/>
            <a:ext cx="7602655" cy="396240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EC739173-7ABF-4715-B2DE-1852CD6FDD9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7284A46-F1F0-4132-A3CA-35347F4C89D4}"/>
              </a:ext>
            </a:extLst>
          </p:cNvPr>
          <p:cNvSpPr txBox="1"/>
          <p:nvPr/>
        </p:nvSpPr>
        <p:spPr>
          <a:xfrm>
            <a:off x="1576959" y="4667250"/>
            <a:ext cx="5990072" cy="39997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The work is divided into milestones and tasks and delegated to the project members</a:t>
            </a:r>
          </a:p>
          <a:p>
            <a:pPr algn="ctr">
              <a:defRPr lang="en-US" sz="1400" dirty="0"/>
            </a:pPr>
            <a:endParaRPr lang="en-US" sz="1000" dirty="0"/>
          </a:p>
        </p:txBody>
      </p:sp>
    </p:spTree>
    <p:extLst>
      <p:ext uri="{3F16D2B9-E8F0-4712-8F0E-729D8AB887B9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7425203-DD0E-46CD-A310-64E05AC72EA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1FE8038-8060-41FB-9121-7C305F2A3F52}"/>
              </a:ext>
            </a:extLst>
          </p:cNvPr>
          <p:cNvPicPr>
            <a:picLocks noGrp="1"/>
          </p:cNvPicPr>
          <p:nvPr/>
        </p:nvPicPr>
        <p:blipFill>
          <a:blip r:embed="rId2"/>
          <a:srcRect t="9780" b="4980"/>
          <a:stretch>
            <a:fillRect/>
          </a:stretch>
        </p:blipFill>
        <p:spPr>
          <a:xfrm>
            <a:off x="770677" y="495300"/>
            <a:ext cx="7600950" cy="396240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A45CC3B7-CF4C-4DDF-B1C8-3279B46B16D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1B0D4BC-EF3F-40F7-93D3-34C6D32C2DA6}"/>
              </a:ext>
            </a:extLst>
          </p:cNvPr>
          <p:cNvSpPr txBox="1"/>
          <p:nvPr/>
        </p:nvSpPr>
        <p:spPr>
          <a:xfrm>
            <a:off x="1343386" y="4667250"/>
            <a:ext cx="6457226" cy="250068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Resource Management is utilized to plan, manage, check resource availability, and assign tasks to technicians</a:t>
            </a:r>
          </a:p>
        </p:txBody>
      </p:sp>
    </p:spTree>
    <p:extLst>
      <p:ext uri="{E692CFDD-8EF5-4B2C-9DB0-1E918D49ACA5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266408E4-2130-436C-B274-120732B4E46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6B8A9C7-DDCE-4415-B6B0-BD229A0494E2}"/>
              </a:ext>
            </a:extLst>
          </p:cNvPr>
          <p:cNvPicPr>
            <a:picLocks noGrp="1"/>
          </p:cNvPicPr>
          <p:nvPr/>
        </p:nvPicPr>
        <p:blipFill>
          <a:blip r:embed="rId2"/>
          <a:srcRect t="9780" b="7380"/>
          <a:stretch>
            <a:fillRect/>
          </a:stretch>
        </p:blipFill>
        <p:spPr>
          <a:xfrm>
            <a:off x="770677" y="495300"/>
            <a:ext cx="7602655" cy="396240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CD6591C7-865D-498B-8166-376BAC3AB2B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9B69D61-4826-44B1-8A40-3F6B7734CC83}"/>
              </a:ext>
            </a:extLst>
          </p:cNvPr>
          <p:cNvSpPr txBox="1"/>
          <p:nvPr/>
        </p:nvSpPr>
        <p:spPr>
          <a:xfrm>
            <a:off x="897550" y="4667250"/>
            <a:ext cx="734890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On project completion, to rollout the migration effectively to the production environment, a release is associated to the change</a:t>
            </a:r>
          </a:p>
        </p:txBody>
      </p:sp>
    </p:spTree>
    <p:extLst>
      <p:ext uri="{4CE0FE5F-ABDD-489C-94BB-1979B1A85F0A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1575CE67-DBE2-49EB-9BEB-06A3F222A13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A11A8F5-AA19-4EE4-8AB8-4490A5726D15}"/>
              </a:ext>
            </a:extLst>
          </p:cNvPr>
          <p:cNvPicPr>
            <a:picLocks noGrp="1"/>
          </p:cNvPicPr>
          <p:nvPr/>
        </p:nvPicPr>
        <p:blipFill>
          <a:blip r:embed="rId2"/>
          <a:srcRect t="9780" b="10170"/>
          <a:stretch>
            <a:fillRect/>
          </a:stretch>
        </p:blipFill>
        <p:spPr>
          <a:xfrm>
            <a:off x="770677" y="495300"/>
            <a:ext cx="7602655" cy="396240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01A2ED49-2741-4941-8525-D1D96466032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85C1FF2-5F2B-4206-BB9A-1677CB102AA0}"/>
              </a:ext>
            </a:extLst>
          </p:cNvPr>
          <p:cNvSpPr txBox="1"/>
          <p:nvPr/>
        </p:nvSpPr>
        <p:spPr>
          <a:xfrm>
            <a:off x="1343386" y="4667250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The release ticket pulls in the relevant data from the associated change</a:t>
            </a:r>
          </a:p>
        </p:txBody>
      </p:sp>
    </p:spTree>
    <p:extLst>
      <p:ext uri="{EBC0D0EE-338C-49E9-AFFA-318256BDEFD8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096FD9AA-8D0B-43AA-B0E8-D625CD8F71B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FD49F6B-4FEA-42C8-AC3B-BD11BDB54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83" y="2190750"/>
            <a:ext cx="3073308" cy="674265"/>
          </a:xfrm>
        </p:spPr>
        <p:txBody>
          <a:bodyPr rtlCol="0" anchor="t"/>
          <a:lstStyle/>
          <a:p>
            <a:pPr algn="l"/>
            <a:r>
              <a:rPr lang="en-US" sz="2000" b="1" dirty="0">
                <a:latin typeface="Zoho Puvi"/>
              </a:rPr>
              <a:t>The change</a:t>
            </a:r>
          </a:p>
          <a:p>
            <a:pPr algn="l"/>
            <a:r>
              <a:rPr lang="en-US" sz="2000" b="1" dirty="0">
                <a:latin typeface="Zoho Puvi"/>
              </a:rPr>
              <a:t>conundrum</a:t>
            </a:r>
          </a:p>
        </p:txBody>
      </p:sp>
      <p:sp>
        <p:nvSpPr>
          <p:cNvPr id="3" name="TextBox 2">
            <a:extLst>
              <a:ext uri="{83E18503-03ED-44D4-94C9-FD408217A1E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45D1B38-7375-406C-8923-624DD93CAD9F}"/>
              </a:ext>
            </a:extLst>
          </p:cNvPr>
          <p:cNvSpPr txBox="1">
            <a:spLocks noGrp="1"/>
          </p:cNvSpPr>
          <p:nvPr/>
        </p:nvSpPr>
        <p:spPr>
          <a:xfrm>
            <a:off x="4667250" y="790575"/>
            <a:ext cx="3831107" cy="130911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‌The dawn of the new decade has brought along with it a slew of technology disruptions that require companies to upgrade their IT infrastructures</a:t>
            </a:r>
          </a:p>
        </p:txBody>
      </p:sp>
      <p:sp>
        <p:nvSpPr>
          <p:cNvPr id="4" name="TextBox 3">
            <a:extLst>
              <a:ext uri="{6AE54E47-8438-48AE-BD57-7354F02F571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EB07CB2-B6A6-4B36-8D1F-AAE6C8503344}"/>
              </a:ext>
            </a:extLst>
          </p:cNvPr>
          <p:cNvSpPr txBox="1">
            <a:spLocks noGrp="1"/>
          </p:cNvSpPr>
          <p:nvPr/>
        </p:nvSpPr>
        <p:spPr>
          <a:xfrm>
            <a:off x="4667250" y="1781175"/>
            <a:ext cx="3831107" cy="77398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Some of these are due to the evolution of technology while others have to do with preempting cyberattacks</a:t>
            </a:r>
          </a:p>
        </p:txBody>
      </p:sp>
      <p:sp>
        <p:nvSpPr>
          <p:cNvPr id="5" name="TextBox 4">
            <a:extLst>
              <a:ext uri="{55B8E58E-D650-4FAE-92EB-17A8EB4B2E0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F5C01BC-CC01-48EA-B6C7-1AB1E5B500B9}"/>
              </a:ext>
            </a:extLst>
          </p:cNvPr>
          <p:cNvSpPr txBox="1">
            <a:spLocks noGrp="1"/>
          </p:cNvSpPr>
          <p:nvPr/>
        </p:nvSpPr>
        <p:spPr>
          <a:xfrm>
            <a:off x="4667250" y="2762250"/>
            <a:ext cx="3865607" cy="105727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A global health insurance firm with offices across three continents decides to move its on-premises applications to the cloud to make it easy for its employees to work from anywhere</a:t>
            </a:r>
          </a:p>
        </p:txBody>
      </p:sp>
      <p:sp>
        <p:nvSpPr>
          <p:cNvPr id="6" name="TextBox 5">
            <a:extLst>
              <a:ext uri="{E6DA1226-72B2-41CF-8B42-0C48A1F49B3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748E9EB-057C-4E30-AC1F-4879FEF36D0D}"/>
              </a:ext>
            </a:extLst>
          </p:cNvPr>
          <p:cNvSpPr txBox="1">
            <a:spLocks noGrp="1"/>
          </p:cNvSpPr>
          <p:nvPr/>
        </p:nvSpPr>
        <p:spPr>
          <a:xfrm>
            <a:off x="4667250" y="3857625"/>
            <a:ext cx="3627101" cy="99719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0" dirty="0">
                <a:latin typeface="Zoho Puvi"/>
              </a:rPr>
              <a:t>But it also recognizes that some downsides need to be covered, such as unauthorized access or malware attacks</a:t>
            </a:r>
          </a:p>
        </p:txBody>
      </p:sp>
      <p:cxnSp>
        <p:nvCxnSpPr>
          <p:cNvPr id="7" name="Straight Connector 6">
            <a:extLst>
              <a:ext uri="{FAC16576-6C45-4017-AE58-4047606E286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E6298D4-3B40-40B1-9F87-1C16703B12DA}"/>
              </a:ext>
            </a:extLst>
          </p:cNvPr>
          <p:cNvCxnSpPr/>
          <p:nvPr/>
        </p:nvCxnSpPr>
        <p:spPr>
          <a:xfrm rot="10800000" flipV="1">
            <a:off x="3054353" y="669397"/>
            <a:ext cx="0" cy="3802970"/>
          </a:xfrm>
          <a:prstGeom prst="line">
            <a:avLst/>
          </a:prstGeom>
          <a:ln w="9525" cap="flat">
            <a:solidFill>
              <a:schemeClr val="bg1">
                <a:alpha val="77000"/>
                <a:lumMod val="75000"/>
              </a:schemeClr>
            </a:solidFill>
            <a:prstDash val="solid"/>
            <a:round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pic>
        <p:nvPicPr>
          <p:cNvPr id="8" name="Picture 7">
            <a:extLst>
              <a:ext uri="{B56B6B5A-03A3-4B4F-B2AD-222EFB44A4F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A27F6ED-678D-49AF-A71F-9091B040AB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4275" y="3778843"/>
            <a:ext cx="762000" cy="76200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0132B531-98B7-40CA-B731-308AFFBBA56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D32DDE5-89F7-4D03-9022-E62BBFD9EA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24275" y="2766812"/>
            <a:ext cx="762000" cy="762000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291FEE52-DEDB-433A-8537-45B2FD9D44B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FA60251-6C2B-413F-B727-9D857C002F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24275" y="1754781"/>
            <a:ext cx="762000" cy="76200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3D7C3C15-FBF4-43AB-AA26-F3CED143207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4C68E5E-A5F8-40BD-8ABB-4C49980B01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24275" y="733425"/>
            <a:ext cx="762000" cy="762000"/>
          </a:xfrm>
          <a:prstGeom prst="rect">
            <a:avLst/>
          </a:prstGeom>
          <a:noFill/>
        </p:spPr>
      </p:pic>
    </p:spTree>
    <p:extLst>
      <p:ext uri="{FAB876C8-B36E-45D2-B738-5FA199A972D2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B83DE2D1-3E81-4534-8F14-73046819442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E0C7CE4-0D0D-4794-9446-971413DD9621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15560" b="2790"/>
          <a:stretch>
            <a:fillRect/>
          </a:stretch>
        </p:blipFill>
        <p:spPr>
          <a:xfrm>
            <a:off x="770677" y="542886"/>
            <a:ext cx="7602655" cy="387956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670B115F-6573-4581-8374-6E077E5A6DE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4199E65-41CB-48E0-A44C-0B37A4A30987}"/>
              </a:ext>
            </a:extLst>
          </p:cNvPr>
          <p:cNvSpPr txBox="1"/>
          <p:nvPr/>
        </p:nvSpPr>
        <p:spPr>
          <a:xfrm>
            <a:off x="1343386" y="4667250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The release is assigned a workflow</a:t>
            </a:r>
          </a:p>
        </p:txBody>
      </p:sp>
    </p:spTree>
    <p:extLst>
      <p:ext uri="{D062D6AB-7216-497C-8358-B4CA2FB33EAF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84E1A143-2FE2-4D7E-8893-D8C2AB37C8B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666DA2E-32B1-40BC-B683-B26D36104007}"/>
              </a:ext>
            </a:extLst>
          </p:cNvPr>
          <p:cNvPicPr>
            <a:picLocks noGrp="1"/>
          </p:cNvPicPr>
          <p:nvPr/>
        </p:nvPicPr>
        <p:blipFill>
          <a:blip r:embed="rId2"/>
          <a:srcRect t="9975" b="9975"/>
          <a:stretch>
            <a:fillRect/>
          </a:stretch>
        </p:blipFill>
        <p:spPr>
          <a:xfrm>
            <a:off x="770677" y="495300"/>
            <a:ext cx="7602655" cy="396240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1CE50D23-C1BB-495B-B8FC-D19F994B52C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0D8A553-C50C-46C2-BFC8-3674712A6171}"/>
              </a:ext>
            </a:extLst>
          </p:cNvPr>
          <p:cNvSpPr txBox="1"/>
          <p:nvPr/>
        </p:nvSpPr>
        <p:spPr>
          <a:xfrm>
            <a:off x="1343386" y="4667250"/>
            <a:ext cx="6457226" cy="250068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Once the release is deployed, the release coordinator associates a closure code for the release</a:t>
            </a:r>
          </a:p>
        </p:txBody>
      </p:sp>
    </p:spTree>
    <p:extLst>
      <p:ext uri="{8354F523-B875-42C9-A8CC-4E959B1A821F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1785BD45-CFA6-4AC1-A4C8-5071943210C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72FE2A2-8FF9-4DBA-B83F-3D9B6C2F9AFA}"/>
              </a:ext>
            </a:extLst>
          </p:cNvPr>
          <p:cNvPicPr>
            <a:picLocks noGrp="1"/>
          </p:cNvPicPr>
          <p:nvPr/>
        </p:nvPicPr>
        <p:blipFill>
          <a:blip r:embed="rId2"/>
          <a:srcRect t="9975" b="9975"/>
          <a:stretch>
            <a:fillRect/>
          </a:stretch>
        </p:blipFill>
        <p:spPr>
          <a:xfrm>
            <a:off x="770677" y="495300"/>
            <a:ext cx="7602655" cy="396240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9E454C8D-3031-4078-8152-CD605AFC8FF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B4D1F27-220E-45FC-8DD5-0DDF0396E5AE}"/>
              </a:ext>
            </a:extLst>
          </p:cNvPr>
          <p:cNvSpPr txBox="1"/>
          <p:nvPr/>
        </p:nvSpPr>
        <p:spPr>
          <a:xfrm>
            <a:off x="1343386" y="4667250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The change review committee assesses the implemented change and the processes involved in each stage</a:t>
            </a:r>
          </a:p>
        </p:txBody>
      </p:sp>
    </p:spTree>
    <p:extLst>
      <p:ext uri="{47BB5B41-9FB7-4CD0-81E5-7E0CD5ABB12B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4FDEF6C-1FEE-4184-9935-BD8E6AB9A95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E7D6E04-E8EF-4600-8BA2-F22830BE0921}"/>
              </a:ext>
            </a:extLst>
          </p:cNvPr>
          <p:cNvPicPr>
            <a:picLocks noGrp="1"/>
          </p:cNvPicPr>
          <p:nvPr/>
        </p:nvPicPr>
        <p:blipFill>
          <a:blip r:embed="rId2"/>
          <a:srcRect t="9980" b="9980"/>
          <a:stretch>
            <a:fillRect/>
          </a:stretch>
        </p:blipFill>
        <p:spPr>
          <a:xfrm>
            <a:off x="762000" y="495300"/>
            <a:ext cx="7602655" cy="3962400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06504353-FFEF-4489-AB39-06E92460D5A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2DAC7EE-7235-419C-B5BE-6ABA7522FF20}"/>
              </a:ext>
            </a:extLst>
          </p:cNvPr>
          <p:cNvSpPr txBox="1"/>
          <p:nvPr/>
        </p:nvSpPr>
        <p:spPr>
          <a:xfrm>
            <a:off x="1343386" y="4667250"/>
            <a:ext cx="6457226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>
                <a:latin typeface="arial"/>
              </a:rPr>
              <a:t>Upon completing the review, the change is closed </a:t>
            </a:r>
          </a:p>
        </p:txBody>
      </p:sp>
    </p:spTree>
    <p:extLst>
      <p:ext uri="{70161A0C-8EA9-4CEC-8B84-FEA5626EA6E7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95A61FAE-582A-4A4F-9A93-E35F30C7ABB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EB618C8-8950-4989-8AF1-E03AEA450E2B}"/>
              </a:ext>
            </a:extLst>
          </p:cNvPr>
          <p:cNvSpPr txBox="1"/>
          <p:nvPr/>
        </p:nvSpPr>
        <p:spPr>
          <a:xfrm>
            <a:off x="151733" y="872204"/>
            <a:ext cx="8897036" cy="36950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800" b="1" dirty="0">
                <a:solidFill>
                  <a:schemeClr val="tx1"/>
                </a:solidFill>
                <a:latin typeface="Zoho Puvi"/>
              </a:rPr>
              <a:t>A scalable change management solution that works your way</a:t>
            </a:r>
          </a:p>
        </p:txBody>
      </p:sp>
      <p:sp>
        <p:nvSpPr>
          <p:cNvPr id="3" name="TextBox 2">
            <a:extLst>
              <a:ext uri="{EBD4599F-9435-439C-83D3-F74ED6E87E6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8582273E-4037-4952-B634-8E6F1579B22E}"/>
              </a:ext>
            </a:extLst>
          </p:cNvPr>
          <p:cNvSpPr txBox="1">
            <a:spLocks noGrp="1"/>
          </p:cNvSpPr>
          <p:nvPr/>
        </p:nvSpPr>
        <p:spPr>
          <a:xfrm>
            <a:off x="1257300" y="2571750"/>
            <a:ext cx="2087156" cy="18408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dirty="0">
                <a:latin typeface="Zoho Puvi-light"/>
              </a:rPr>
              <a:t>As a flexible platform, </a:t>
            </a:r>
            <a:r>
              <a:rPr lang="en-US" sz="1200" dirty="0" err="1">
                <a:latin typeface="Zoho Puvi-light"/>
              </a:rPr>
              <a:t>ServiceDesk</a:t>
            </a:r>
            <a:r>
              <a:rPr lang="en-US" sz="1200" dirty="0">
                <a:latin typeface="Zoho Puvi-light"/>
              </a:rPr>
              <a:t> Plus helps you </a:t>
            </a:r>
            <a:r>
              <a:rPr lang="en-US" sz="1400" b="1" dirty="0">
                <a:latin typeface="Zoho Puvi"/>
              </a:rPr>
              <a:t>chart organizational changes the way you want</a:t>
            </a:r>
          </a:p>
        </p:txBody>
      </p:sp>
      <p:sp>
        <p:nvSpPr>
          <p:cNvPr id="4" name="TextBox 3">
            <a:extLst>
              <a:ext uri="{F98B368D-8FE9-4470-BB12-01DE80C1524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121C537-269F-4388-9A94-2D08A2C6FC6A}"/>
              </a:ext>
            </a:extLst>
          </p:cNvPr>
          <p:cNvSpPr txBox="1">
            <a:spLocks noGrp="1"/>
          </p:cNvSpPr>
          <p:nvPr/>
        </p:nvSpPr>
        <p:spPr>
          <a:xfrm>
            <a:off x="3800475" y="2571750"/>
            <a:ext cx="2096681" cy="206246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dirty="0">
                <a:latin typeface="Zoho Puvi-light"/>
              </a:rPr>
              <a:t>By associating releases and projects to change management, </a:t>
            </a:r>
            <a:r>
              <a:rPr lang="en-US" sz="1400" b="1" dirty="0">
                <a:latin typeface="Zoho Puvi"/>
              </a:rPr>
              <a:t>you can retain high-level oversight of complex development efforts</a:t>
            </a:r>
          </a:p>
        </p:txBody>
      </p:sp>
      <p:sp>
        <p:nvSpPr>
          <p:cNvPr id="5" name="TextBox 4">
            <a:extLst>
              <a:ext uri="{0A520E06-B0A6-4931-8C8C-CF9AC18AFDE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C9BF8DC-8A08-48BC-9755-12B72A73C748}"/>
              </a:ext>
            </a:extLst>
          </p:cNvPr>
          <p:cNvSpPr txBox="1">
            <a:spLocks noGrp="1"/>
          </p:cNvSpPr>
          <p:nvPr/>
        </p:nvSpPr>
        <p:spPr>
          <a:xfrm>
            <a:off x="6353174" y="2571750"/>
            <a:ext cx="1713833" cy="18408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dirty="0">
                <a:latin typeface="Zoho Puvi-light"/>
              </a:rPr>
              <a:t>The full-fledged project management module</a:t>
            </a:r>
            <a:r>
              <a:rPr lang="en-US" sz="1400" dirty="0">
                <a:latin typeface="Zoho Puvi-light"/>
              </a:rPr>
              <a:t> </a:t>
            </a:r>
            <a:r>
              <a:rPr lang="en-US" sz="1400" b="1" dirty="0">
                <a:latin typeface="Zoho Puvi"/>
              </a:rPr>
              <a:t>helps enterprises adopt agile or </a:t>
            </a:r>
            <a:r>
              <a:rPr lang="en-US" sz="1400" b="1" dirty="0" err="1">
                <a:latin typeface="Zoho Puvi"/>
              </a:rPr>
              <a:t>DevOps</a:t>
            </a:r>
            <a:r>
              <a:rPr lang="en-US" sz="1400" b="1" dirty="0">
                <a:latin typeface="Zoho Puvi"/>
              </a:rPr>
              <a:t> frameworks</a:t>
            </a:r>
          </a:p>
        </p:txBody>
      </p:sp>
      <p:pic>
        <p:nvPicPr>
          <p:cNvPr id="6" name="Picture 5">
            <a:extLst>
              <a:ext uri="{C3D83050-B9E7-4F9C-9B39-8436228EEC5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1F08197-26A9-48E6-A09A-101DA0C07A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7386" y="1681829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BD626788-275A-4B0A-8DBE-2388BA9D76C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547323A-F09C-4FD2-A234-9A98987EF1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924300" y="1681829"/>
            <a:ext cx="762000" cy="762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7474CC0B-8B4D-4536-A6BC-F452978A81A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E233EC6-015A-4834-A1C9-9246BD0E28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4785" y="1681829"/>
            <a:ext cx="762000" cy="762000"/>
          </a:xfrm>
          <a:prstGeom prst="rect">
            <a:avLst/>
          </a:prstGeom>
          <a:noFill/>
        </p:spPr>
      </p:pic>
    </p:spTree>
    <p:extLst>
      <p:ext uri="{569CAB9A-83F6-4226-A864-C3C2AE97088C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15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B96CA303-1BBE-4DB8-A358-48DEA375CF9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006E356-C96F-4141-A724-FB0007B56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25" y="1714700"/>
            <a:ext cx="3730837" cy="1711642"/>
          </a:xfrm>
          <a:prstGeom prst="rect">
            <a:avLst/>
          </a:prstGeom>
          <a:noFill/>
        </p:spPr>
      </p:pic>
    </p:spTree>
    <p:extLst>
      <p:ext uri="{99D16DE7-0F0A-42BF-9E9A-8F806E5D1FE6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>
            <a:extLst>
              <a:ext uri="{7512341B-684D-4DB2-A2F3-A178D52DEFC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5D1F24B-BCD4-4D20-ADE1-CE4873295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461" y="864355"/>
            <a:ext cx="2747886" cy="1300667"/>
          </a:xfrm>
        </p:spPr>
        <p:txBody>
          <a:bodyPr rtlCol="0" anchor="t"/>
          <a:lstStyle/>
          <a:p>
            <a:pPr algn="l"/>
            <a:r>
              <a:rPr lang="en-US" sz="2300" b="1" dirty="0">
                <a:solidFill>
                  <a:schemeClr val="tx1"/>
                </a:solidFill>
                <a:latin typeface="Zoho Puvi"/>
              </a:rPr>
              <a:t>Charting an </a:t>
            </a:r>
          </a:p>
          <a:p>
            <a:pPr algn="l"/>
            <a:r>
              <a:rPr lang="en-US" sz="2300" b="1" dirty="0">
                <a:solidFill>
                  <a:schemeClr val="tx1"/>
                </a:solidFill>
                <a:latin typeface="Zoho Puvi"/>
              </a:rPr>
              <a:t>ambitious course </a:t>
            </a:r>
          </a:p>
          <a:p>
            <a:pPr algn="l"/>
            <a:r>
              <a:rPr lang="en-US" sz="2300" b="1" dirty="0">
                <a:solidFill>
                  <a:schemeClr val="tx1"/>
                </a:solidFill>
                <a:latin typeface="Zoho Puvi"/>
              </a:rPr>
              <a:t>of action</a:t>
            </a:r>
          </a:p>
        </p:txBody>
      </p:sp>
      <p:sp>
        <p:nvSpPr>
          <p:cNvPr id="3" name="TextBox 2">
            <a:extLst>
              <a:ext uri="{41662E3F-5622-4CFF-989F-C4B145E604C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F4DD059-D5D8-476A-A446-4A02A89823E9}"/>
              </a:ext>
            </a:extLst>
          </p:cNvPr>
          <p:cNvSpPr txBox="1">
            <a:spLocks noGrp="1"/>
          </p:cNvSpPr>
          <p:nvPr/>
        </p:nvSpPr>
        <p:spPr>
          <a:xfrm>
            <a:off x="5012941" y="2319605"/>
            <a:ext cx="3567112" cy="185234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>
              <a:buClr>
                <a:srgbClr val="00AAFF"/>
              </a:buClr>
              <a:buFont typeface="Arial"/>
              <a:buNone/>
            </a:pPr>
            <a:endParaRPr dirty="0"/>
          </a:p>
          <a:p>
            <a:pPr marL="342900" indent="-342900">
              <a:buClr>
                <a:srgbClr val="00AAFF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Migration of on-premises applications and databases to the cloud</a:t>
            </a:r>
          </a:p>
          <a:p>
            <a:pPr marL="342900" indent="-342900">
              <a:buClr>
                <a:srgbClr val="00AAFF"/>
              </a:buClr>
              <a:buFont typeface="Arial"/>
              <a:buChar char="•"/>
            </a:pPr>
            <a:endParaRPr lang="en-US" sz="1400" b="0" dirty="0">
              <a:latin typeface="Zoho Puvi"/>
            </a:endParaRPr>
          </a:p>
          <a:p>
            <a:pPr marL="342900" indent="-342900">
              <a:buClr>
                <a:srgbClr val="00AAFF"/>
              </a:buClr>
              <a:buFont typeface="Arial"/>
              <a:buChar char="•"/>
            </a:pPr>
            <a:r>
              <a:rPr lang="en-US" sz="1400" b="0" dirty="0">
                <a:latin typeface="Zoho Puvi"/>
              </a:rPr>
              <a:t>Rollout of MFA once the the migration is complete</a:t>
            </a:r>
          </a:p>
        </p:txBody>
      </p:sp>
      <p:pic>
        <p:nvPicPr>
          <p:cNvPr id="4" name="Picture 3">
            <a:extLst>
              <a:ext uri="{AB4F13B1-BDE5-44FA-AEA3-8F9DBC66303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3A56880-F6A8-4C35-9E48-3B16B64FC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089" y="1148124"/>
            <a:ext cx="3140468" cy="34815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7EDAD1E5-0F51-43EA-9BFF-FD35FE6C9A9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20B12D57-20D2-4883-85E7-C88D5423422A}"/>
              </a:ext>
            </a:extLst>
          </p:cNvPr>
          <p:cNvSpPr txBox="1"/>
          <p:nvPr/>
        </p:nvSpPr>
        <p:spPr>
          <a:xfrm>
            <a:off x="5336991" y="1860299"/>
            <a:ext cx="3190389" cy="605494"/>
          </a:xfrm>
          <a:prstGeom prst="rect">
            <a:avLst/>
          </a:prstGeom>
        </p:spPr>
        <p:txBody>
          <a:bodyPr lIns="95250" tIns="47625" rIns="95250" bIns="47625" rtlCol="0">
            <a:noAutofit/>
          </a:bodyPr>
          <a:lstStyle/>
          <a:p>
            <a:pPr mar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1400" dirty="0">
                <a:solidFill>
                  <a:schemeClr val="tx1"/>
                </a:solidFill>
                <a:latin typeface="Open Sans"/>
              </a:defRPr>
            </a:pPr>
            <a:r>
              <a:rPr lang="en-US" sz="1600" dirty="0">
                <a:solidFill>
                  <a:schemeClr val="tx1"/>
                </a:solidFill>
                <a:latin typeface="Zoho Puvi-demi_bold"/>
              </a:rPr>
              <a:t>The IT operations manager decides to create two RFCs:</a:t>
            </a:r>
          </a:p>
        </p:txBody>
      </p:sp>
    </p:spTree>
    <p:extLst>
      <p:ext uri="{2154E6F8-228D-4581-A468-24D57D9C41D1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D949A43-7AE4-48DE-B8D3-20271278D95D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6F6260E-CD7A-4DD3-B5E1-D976FD9AAA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2550" y="285750"/>
            <a:ext cx="7648841" cy="45720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DF0CDCF1-AD23-4DE7-9BFF-D4E4B2F2C1A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15D4CFD2-10C9-4E77-910A-B4D1FB8C7E91}"/>
              </a:ext>
            </a:extLst>
          </p:cNvPr>
          <p:cNvSpPr txBox="1">
            <a:spLocks noGrp="1"/>
          </p:cNvSpPr>
          <p:nvPr/>
        </p:nvSpPr>
        <p:spPr>
          <a:xfrm>
            <a:off x="359168" y="554536"/>
            <a:ext cx="2176967" cy="1070048"/>
          </a:xfrm>
          <a:prstGeom prst="rect">
            <a:avLst/>
          </a:prstGeom>
        </p:spPr>
        <p:txBody>
          <a:bodyPr rtlCol="0" anchor="t"/>
          <a:lstStyle/>
          <a:p>
            <a:pPr algn="l"/>
            <a:r>
              <a:rPr lang="en-US" sz="2000" b="1" dirty="0">
                <a:latin typeface="Zoho Puvi"/>
              </a:rPr>
              <a:t>The trap of a one-size-fits-all approach</a:t>
            </a:r>
          </a:p>
        </p:txBody>
      </p:sp>
      <p:sp>
        <p:nvSpPr>
          <p:cNvPr id="4" name="TextBox 3">
            <a:extLst>
              <a:ext uri="{DACE53ED-A771-4D84-9EA4-9176CD08F745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68B51BA3-D4CD-4C0F-B909-B369BB36FB01}"/>
              </a:ext>
            </a:extLst>
          </p:cNvPr>
          <p:cNvSpPr txBox="1">
            <a:spLocks noGrp="1"/>
          </p:cNvSpPr>
          <p:nvPr/>
        </p:nvSpPr>
        <p:spPr>
          <a:xfrm>
            <a:off x="359168" y="1624584"/>
            <a:ext cx="2176967" cy="1350826"/>
          </a:xfrm>
          <a:prstGeom prst="rect">
            <a:avLst/>
          </a:prstGeom>
        </p:spPr>
        <p:txBody>
          <a:bodyPr rtlCol="0" anchor="t"/>
          <a:lstStyle/>
          <a:p>
            <a:pPr algn="l"/>
            <a:r>
              <a:rPr lang="en-US" sz="1400" b="0" dirty="0">
                <a:latin typeface="Zoho Puvi"/>
              </a:rPr>
              <a:t>The IT team uses a normal change management strategy to implement this transition.</a:t>
            </a:r>
          </a:p>
        </p:txBody>
      </p:sp>
      <p:sp>
        <p:nvSpPr>
          <p:cNvPr id="5" name="TextBox 4">
            <a:extLst>
              <a:ext uri="{F0F6AB39-850E-466B-91DA-37711183C5F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7E9B51C-A529-4AE5-AF7D-7B318E3B2818}"/>
              </a:ext>
            </a:extLst>
          </p:cNvPr>
          <p:cNvSpPr txBox="1">
            <a:spLocks noGrp="1"/>
          </p:cNvSpPr>
          <p:nvPr/>
        </p:nvSpPr>
        <p:spPr>
          <a:xfrm>
            <a:off x="6640458" y="4049544"/>
            <a:ext cx="1876072" cy="805272"/>
          </a:xfrm>
          <a:prstGeom prst="rect">
            <a:avLst/>
          </a:prstGeom>
        </p:spPr>
        <p:txBody>
          <a:bodyPr rtlCol="0" anchor="t"/>
          <a:lstStyle/>
          <a:p>
            <a:pPr algn="l"/>
            <a:r>
              <a:rPr lang="en-US" sz="1100" b="1" dirty="0">
                <a:latin typeface="Zoho Puvi"/>
              </a:rPr>
              <a:t>The second RFC</a:t>
            </a:r>
          </a:p>
          <a:p>
            <a:pPr algn="l"/>
            <a:r>
              <a:rPr lang="en-US" sz="1100" b="0" dirty="0">
                <a:latin typeface="Zoho Puvi"/>
              </a:rPr>
              <a:t>‌As the migration fails, the second change could not be implemented</a:t>
            </a:r>
          </a:p>
        </p:txBody>
      </p:sp>
    </p:spTree>
    <p:extLst>
      <p:ext uri="{FC3F5696-7DC3-4F7B-8849-3840B4CFECDF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1021CC6A-ADEA-407F-A88C-6A8617A1797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58F56A2-9345-4B6E-A55B-4B8F6881191B}"/>
              </a:ext>
            </a:extLst>
          </p:cNvPr>
          <p:cNvSpPr txBox="1"/>
          <p:nvPr/>
        </p:nvSpPr>
        <p:spPr>
          <a:xfrm>
            <a:off x="1000125" y="872204"/>
            <a:ext cx="7153970" cy="369503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800" b="1" dirty="0">
                <a:solidFill>
                  <a:schemeClr val="tx1"/>
                </a:solidFill>
                <a:latin typeface="Zoho Puvi"/>
              </a:rPr>
              <a:t>The domino effect: Unstructured change management</a:t>
            </a:r>
          </a:p>
        </p:txBody>
      </p:sp>
      <p:sp>
        <p:nvSpPr>
          <p:cNvPr id="3" name="TextBox 2">
            <a:extLst>
              <a:ext uri="{7573422B-9954-4BCD-902D-6C6E9A6BA69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944D792-84DB-4445-B635-86C2E503A2AA}"/>
              </a:ext>
            </a:extLst>
          </p:cNvPr>
          <p:cNvSpPr txBox="1">
            <a:spLocks noGrp="1"/>
          </p:cNvSpPr>
          <p:nvPr/>
        </p:nvSpPr>
        <p:spPr>
          <a:xfrm>
            <a:off x="1638300" y="2571750"/>
            <a:ext cx="1706137" cy="18408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1" dirty="0">
                <a:latin typeface="Zoho Puvi"/>
              </a:rPr>
              <a:t>Inefficient usage of resources</a:t>
            </a:r>
            <a:r>
              <a:rPr lang="en-US" sz="1200" b="0" dirty="0">
                <a:latin typeface="Zoho Puvi"/>
              </a:rPr>
              <a:t> </a:t>
            </a:r>
            <a:r>
              <a:rPr lang="en-US" sz="1100" dirty="0">
                <a:latin typeface="Zoho Puvi-light"/>
              </a:rPr>
              <a:t>leads to implementation delays and costs exceeding the budget</a:t>
            </a:r>
          </a:p>
        </p:txBody>
      </p:sp>
      <p:sp>
        <p:nvSpPr>
          <p:cNvPr id="4" name="TextBox 3">
            <a:extLst>
              <a:ext uri="{25542003-7AFC-4ED3-8CCE-6C1AB258252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A5E78CD-C846-4B36-AC8C-4E094D9F12CD}"/>
              </a:ext>
            </a:extLst>
          </p:cNvPr>
          <p:cNvSpPr txBox="1">
            <a:spLocks noGrp="1"/>
          </p:cNvSpPr>
          <p:nvPr/>
        </p:nvSpPr>
        <p:spPr>
          <a:xfrm>
            <a:off x="3990975" y="2571750"/>
            <a:ext cx="1560737" cy="1213027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1" dirty="0">
                <a:latin typeface="Zoho Puvi"/>
              </a:rPr>
              <a:t>Siloed deployment operations</a:t>
            </a:r>
            <a:r>
              <a:rPr lang="en-US" sz="1200" b="0" dirty="0">
                <a:latin typeface="Zoho Puvi"/>
              </a:rPr>
              <a:t> </a:t>
            </a:r>
            <a:r>
              <a:rPr lang="en-US" sz="1100" dirty="0">
                <a:latin typeface="Zoho Puvi-light"/>
              </a:rPr>
              <a:t>lead to lack of organizational control over the change</a:t>
            </a:r>
          </a:p>
        </p:txBody>
      </p:sp>
      <p:sp>
        <p:nvSpPr>
          <p:cNvPr id="5" name="TextBox 4">
            <a:extLst>
              <a:ext uri="{49085C05-C3B0-4CE4-B400-DE5C8F9FCF7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298E139-27D4-4BFB-92A9-2AE53D1D8323}"/>
              </a:ext>
            </a:extLst>
          </p:cNvPr>
          <p:cNvSpPr txBox="1">
            <a:spLocks noGrp="1"/>
          </p:cNvSpPr>
          <p:nvPr/>
        </p:nvSpPr>
        <p:spPr>
          <a:xfrm>
            <a:off x="6353174" y="2571750"/>
            <a:ext cx="1573082" cy="18408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sz="1200" b="1" dirty="0">
                <a:latin typeface="Zoho Puvi"/>
              </a:rPr>
              <a:t>Failure to implement the changes </a:t>
            </a:r>
            <a:r>
              <a:rPr lang="en-US" sz="1200" dirty="0">
                <a:latin typeface="Zoho Puvi"/>
              </a:rPr>
              <a:t>results</a:t>
            </a:r>
            <a:r>
              <a:rPr lang="en-US" sz="1200" b="0" dirty="0">
                <a:latin typeface="Zoho Puvi"/>
              </a:rPr>
              <a:t> </a:t>
            </a:r>
            <a:r>
              <a:rPr lang="en-US" sz="1100" dirty="0">
                <a:latin typeface="Zoho Puvi-light"/>
              </a:rPr>
              <a:t>in mounting business losses</a:t>
            </a:r>
          </a:p>
        </p:txBody>
      </p:sp>
      <p:pic>
        <p:nvPicPr>
          <p:cNvPr id="6" name="Picture 5">
            <a:extLst>
              <a:ext uri="{D87AC908-ED14-459C-A241-3B5B4F8712B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C8448CB-A007-401B-AF90-F81C0EC755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18386" y="1681829"/>
            <a:ext cx="762000" cy="762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1EEA3390-B33F-43FD-81A7-9E97EC82A55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FD1985C-4ED2-49B6-9067-F784A44C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14800" y="1681829"/>
            <a:ext cx="762000" cy="762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51094450-5D58-49AC-97F5-207EA8B3C193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30058E0-1A8A-46CE-855D-10D9D948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4785" y="1681829"/>
            <a:ext cx="762000" cy="762000"/>
          </a:xfrm>
          <a:prstGeom prst="rect">
            <a:avLst/>
          </a:prstGeom>
          <a:noFill/>
        </p:spPr>
      </p:pic>
    </p:spTree>
    <p:extLst>
      <p:ext uri="{A0130B4C-E8A1-4D69-8F6D-523B8A5A0CC3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D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EE1CD06D-1977-4568-B49D-EB7570156C2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757263C2-D48C-4D1B-8083-BD96E5F36D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05043" y="35452"/>
            <a:ext cx="9741675" cy="548500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D8586986-2E0D-4933-89C4-81B65E9C993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8E1B9A3-8727-4D5A-A4C6-0B68002B8869}"/>
              </a:ext>
            </a:extLst>
          </p:cNvPr>
          <p:cNvSpPr txBox="1">
            <a:spLocks noGrp="1"/>
          </p:cNvSpPr>
          <p:nvPr/>
        </p:nvSpPr>
        <p:spPr>
          <a:xfrm>
            <a:off x="1019632" y="1390478"/>
            <a:ext cx="3160414" cy="141571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 algn="l">
              <a:buNone/>
            </a:pPr>
            <a:r>
              <a:rPr lang="en-US" sz="1800" b="1" dirty="0">
                <a:latin typeface="Zoho Puvi"/>
              </a:rPr>
              <a:t>Future-proof your </a:t>
            </a:r>
          </a:p>
          <a:p>
            <a:pPr marL="0" indent="0" algn="l">
              <a:buNone/>
            </a:pPr>
            <a:r>
              <a:rPr lang="en-US" sz="1800" b="1" dirty="0">
                <a:latin typeface="Zoho Puvi"/>
              </a:rPr>
              <a:t>IT infrastructure with a blended change management strategy!</a:t>
            </a:r>
          </a:p>
          <a:p>
            <a:pPr marL="0" indent="0" algn="l">
              <a:buNone/>
            </a:pPr>
            <a:endParaRPr lang="en-US" sz="1800" b="1" dirty="0">
              <a:latin typeface="Zoho Puvi"/>
            </a:endParaRPr>
          </a:p>
          <a:p>
            <a:pPr marL="0" indent="0" algn="l">
              <a:buNone/>
            </a:pPr>
            <a:endParaRPr lang="en-US" sz="1800" b="1" dirty="0">
              <a:latin typeface="Zoho Puvi"/>
            </a:endParaRPr>
          </a:p>
          <a:p>
            <a:pPr marL="0" indent="0" algn="l">
              <a:buNone/>
            </a:pPr>
            <a:endParaRPr lang="en-US" sz="1800" b="1" dirty="0">
              <a:latin typeface="Zoho Puvi"/>
            </a:endParaRPr>
          </a:p>
          <a:p>
            <a:pPr marL="0" indent="0" algn="ctr">
              <a:buNone/>
            </a:pPr>
            <a:endParaRPr lang="en-US" sz="2400" b="1" dirty="0">
              <a:latin typeface="Zoho Puvi"/>
            </a:endParaRPr>
          </a:p>
        </p:txBody>
      </p:sp>
    </p:spTree>
    <p:extLst>
      <p:ext uri="{8D1392A1-9357-4848-828F-8A11F6B50474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EA92FFAF-2720-486E-8616-A27DB20751BE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42CDD47B-6A69-4159-9353-745062527FE5}"/>
              </a:ext>
            </a:extLst>
          </p:cNvPr>
          <p:cNvSpPr/>
          <p:nvPr/>
        </p:nvSpPr>
        <p:spPr>
          <a:xfrm>
            <a:off x="1329470" y="922505"/>
            <a:ext cx="3449637" cy="3850167"/>
          </a:xfrm>
          <a:custGeom>
            <a:avLst/>
            <a:gdLst/>
            <a:ahLst/>
            <a:cxnLst/>
            <a:rect l="0" t="0" r="r" b="b"/>
            <a:pathLst>
              <a:path w="2211935" h="3913174">
                <a:moveTo>
                  <a:pt x="185710" y="0"/>
                </a:moveTo>
                <a:lnTo>
                  <a:pt x="2001431" y="6629"/>
                </a:lnTo>
                <a:cubicBezTo>
                  <a:pt x="2196597" y="6629"/>
                  <a:pt x="2211935" y="60067"/>
                  <a:pt x="2211935" y="255233"/>
                </a:cubicBezTo>
                <a:lnTo>
                  <a:pt x="2211935" y="3712196"/>
                </a:lnTo>
                <a:cubicBezTo>
                  <a:pt x="2211935" y="3907361"/>
                  <a:pt x="2148972" y="3913175"/>
                  <a:pt x="1953806" y="3913175"/>
                </a:cubicBezTo>
                <a:lnTo>
                  <a:pt x="194770" y="3913175"/>
                </a:lnTo>
                <a:cubicBezTo>
                  <a:pt x="-396" y="3913175"/>
                  <a:pt x="0" y="3836332"/>
                  <a:pt x="0" y="3641166"/>
                </a:cubicBezTo>
                <a:lnTo>
                  <a:pt x="6633" y="208924"/>
                </a:lnTo>
                <a:cubicBezTo>
                  <a:pt x="6633" y="13758"/>
                  <a:pt x="161529" y="6629"/>
                  <a:pt x="185710" y="0"/>
                </a:cubicBezTo>
                <a:close/>
              </a:path>
            </a:pathLst>
          </a:custGeom>
          <a:solidFill>
            <a:srgbClr val="A8E8FF">
              <a:alpha val="36000"/>
            </a:srgbClr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reeform 2">
            <a:extLst>
              <a:ext uri="{564A3A81-8947-4226-A0D2-E4CB4F556EF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D82ADD3-508F-4561-A2E6-03C16A35FAE9}"/>
              </a:ext>
            </a:extLst>
          </p:cNvPr>
          <p:cNvSpPr/>
          <p:nvPr/>
        </p:nvSpPr>
        <p:spPr>
          <a:xfrm>
            <a:off x="3405778" y="925991"/>
            <a:ext cx="3164805" cy="3850167"/>
          </a:xfrm>
          <a:custGeom>
            <a:avLst/>
            <a:gdLst/>
            <a:ahLst/>
            <a:cxnLst/>
            <a:rect l="0" t="0" r="r" b="b"/>
            <a:pathLst>
              <a:path w="2211935" h="3913174">
                <a:moveTo>
                  <a:pt x="185710" y="0"/>
                </a:moveTo>
                <a:lnTo>
                  <a:pt x="2001431" y="6629"/>
                </a:lnTo>
                <a:cubicBezTo>
                  <a:pt x="2196597" y="6629"/>
                  <a:pt x="2211935" y="60067"/>
                  <a:pt x="2211935" y="255233"/>
                </a:cubicBezTo>
                <a:lnTo>
                  <a:pt x="2211935" y="3712196"/>
                </a:lnTo>
                <a:cubicBezTo>
                  <a:pt x="2211935" y="3907361"/>
                  <a:pt x="2148972" y="3913175"/>
                  <a:pt x="1953806" y="3913175"/>
                </a:cubicBezTo>
                <a:lnTo>
                  <a:pt x="194770" y="3913175"/>
                </a:lnTo>
                <a:cubicBezTo>
                  <a:pt x="-396" y="3913175"/>
                  <a:pt x="0" y="3836332"/>
                  <a:pt x="0" y="3641166"/>
                </a:cubicBezTo>
                <a:lnTo>
                  <a:pt x="6633" y="208924"/>
                </a:lnTo>
                <a:cubicBezTo>
                  <a:pt x="6633" y="13758"/>
                  <a:pt x="161529" y="6629"/>
                  <a:pt x="185710" y="0"/>
                </a:cubicBezTo>
                <a:close/>
              </a:path>
            </a:pathLst>
          </a:custGeom>
          <a:solidFill>
            <a:srgbClr val="A8E8FF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6325DF17-726B-4DAD-89ED-5E6F83020B0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6239F6A-52F7-4229-8841-9159B2737433}"/>
              </a:ext>
            </a:extLst>
          </p:cNvPr>
          <p:cNvSpPr/>
          <p:nvPr/>
        </p:nvSpPr>
        <p:spPr>
          <a:xfrm>
            <a:off x="5660831" y="925991"/>
            <a:ext cx="2315841" cy="3850167"/>
          </a:xfrm>
          <a:custGeom>
            <a:avLst/>
            <a:gdLst/>
            <a:ahLst/>
            <a:cxnLst/>
            <a:rect l="0" t="0" r="r" b="b"/>
            <a:pathLst>
              <a:path w="2211935" h="3913174">
                <a:moveTo>
                  <a:pt x="185710" y="0"/>
                </a:moveTo>
                <a:lnTo>
                  <a:pt x="2001431" y="6629"/>
                </a:lnTo>
                <a:cubicBezTo>
                  <a:pt x="2196597" y="6629"/>
                  <a:pt x="2211935" y="60067"/>
                  <a:pt x="2211935" y="255233"/>
                </a:cubicBezTo>
                <a:lnTo>
                  <a:pt x="2211935" y="3712196"/>
                </a:lnTo>
                <a:cubicBezTo>
                  <a:pt x="2211935" y="3907361"/>
                  <a:pt x="2148972" y="3913175"/>
                  <a:pt x="1953806" y="3913175"/>
                </a:cubicBezTo>
                <a:lnTo>
                  <a:pt x="194770" y="3913175"/>
                </a:lnTo>
                <a:cubicBezTo>
                  <a:pt x="-396" y="3913175"/>
                  <a:pt x="0" y="3836332"/>
                  <a:pt x="0" y="3641166"/>
                </a:cubicBezTo>
                <a:lnTo>
                  <a:pt x="6633" y="208924"/>
                </a:lnTo>
                <a:cubicBezTo>
                  <a:pt x="6633" y="13758"/>
                  <a:pt x="161529" y="6629"/>
                  <a:pt x="185710" y="0"/>
                </a:cubicBezTo>
                <a:close/>
              </a:path>
            </a:pathLst>
          </a:custGeom>
          <a:solidFill>
            <a:srgbClr val="FFC000"/>
          </a:solidFill>
          <a:effectLst/>
        </p:spPr>
        <p:style>
          <a:lnRef idx="1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itle 7">
            <a:extLst>
              <a:ext uri="{C5853D2A-19BA-4C90-ABF0-F0D4BA5500A7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A4C8D52-09C2-4AE1-8373-912FAB74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789" y="516283"/>
            <a:ext cx="4285812" cy="308429"/>
          </a:xfrm>
        </p:spPr>
        <p:txBody>
          <a:bodyPr rtlCol="0"/>
          <a:lstStyle/>
          <a:p>
            <a:pPr algn="ctr"/>
            <a:r>
              <a:rPr lang="en-US" sz="1600" b="1" dirty="0">
                <a:latin typeface="Zoho Puvi"/>
              </a:rPr>
              <a:t>Finding the right equation with </a:t>
            </a:r>
            <a:r>
              <a:rPr lang="en-US" sz="1600" b="1" dirty="0" err="1">
                <a:latin typeface="Zoho Puvi"/>
              </a:rPr>
              <a:t>ServiceDesk</a:t>
            </a:r>
            <a:r>
              <a:rPr lang="en-US" sz="1600" b="1" dirty="0">
                <a:latin typeface="Zoho Puvi"/>
              </a:rPr>
              <a:t> Plus </a:t>
            </a:r>
          </a:p>
        </p:txBody>
      </p:sp>
      <p:sp>
        <p:nvSpPr>
          <p:cNvPr id="6" name="TextBox 5">
            <a:extLst>
              <a:ext uri="{B21613A3-D435-4395-A242-3872A17CB24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19048CB-762B-450E-902E-74DF464ABF19}"/>
              </a:ext>
            </a:extLst>
          </p:cNvPr>
          <p:cNvSpPr txBox="1"/>
          <p:nvPr/>
        </p:nvSpPr>
        <p:spPr>
          <a:xfrm>
            <a:off x="5988262" y="1585303"/>
            <a:ext cx="1708604" cy="826579"/>
          </a:xfrm>
          <a:prstGeom prst="rect">
            <a:avLst/>
          </a:prstGeom>
        </p:spPr>
        <p:txBody>
          <a:bodyPr lIns="95250" tIns="47625" rIns="190500" bIns="47625" rtlCol="0" anchor="t">
            <a:spAutoFit/>
          </a:bodyPr>
          <a:lstStyle/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Project management </a:t>
            </a:r>
          </a:p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Project roles</a:t>
            </a:r>
          </a:p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Gantt charts</a:t>
            </a:r>
          </a:p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Tasks</a:t>
            </a:r>
          </a:p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Resource management</a:t>
            </a:r>
          </a:p>
        </p:txBody>
      </p:sp>
      <p:sp>
        <p:nvSpPr>
          <p:cNvPr id="7" name="TextBox 6">
            <a:extLst>
              <a:ext uri="{24663EA8-5D99-40B6-9963-AD62A83D37B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2373AFE-076A-43DD-9460-4C487F5C3387}"/>
              </a:ext>
            </a:extLst>
          </p:cNvPr>
          <p:cNvSpPr txBox="1"/>
          <p:nvPr/>
        </p:nvSpPr>
        <p:spPr>
          <a:xfrm>
            <a:off x="5986082" y="2692098"/>
            <a:ext cx="1860013" cy="826579"/>
          </a:xfrm>
          <a:prstGeom prst="rect">
            <a:avLst/>
          </a:prstGeom>
        </p:spPr>
        <p:txBody>
          <a:bodyPr lIns="95250" tIns="47625" rIns="190500" bIns="47625" rtlCol="0" anchor="t">
            <a:spAutoFit/>
          </a:bodyPr>
          <a:lstStyle/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Release management </a:t>
            </a:r>
          </a:p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Release templates  </a:t>
            </a:r>
          </a:p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Release roles </a:t>
            </a:r>
          </a:p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Release workflows </a:t>
            </a:r>
          </a:p>
          <a:p>
            <a:pPr marL="0" indent="95250">
              <a:lnSpc>
                <a:spcPct val="12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Release calendar</a:t>
            </a:r>
          </a:p>
        </p:txBody>
      </p:sp>
      <p:sp>
        <p:nvSpPr>
          <p:cNvPr id="8" name="TextBox 7">
            <a:extLst>
              <a:ext uri="{EC2CAE0B-A854-4837-88D0-3B1A342C1C01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BCEFEA4-9E0D-4CCE-9562-80A13AA6EFF7}"/>
              </a:ext>
            </a:extLst>
          </p:cNvPr>
          <p:cNvSpPr txBox="1"/>
          <p:nvPr/>
        </p:nvSpPr>
        <p:spPr>
          <a:xfrm>
            <a:off x="3535165" y="1341120"/>
            <a:ext cx="2037235" cy="1161783"/>
          </a:xfrm>
          <a:prstGeom prst="rect">
            <a:avLst/>
          </a:prstGeom>
        </p:spPr>
        <p:txBody>
          <a:bodyPr lIns="95250" tIns="47625" rIns="190500" bIns="47625" rtlCol="0" anchor="b">
            <a:noAutofit/>
          </a:bodyPr>
          <a:lstStyle/>
          <a:p>
            <a:pPr marL="95250" indent="-95250" algn="l">
              <a:lnSpc>
                <a:spcPct val="95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Adopting a project management approach</a:t>
            </a:r>
          </a:p>
          <a:p>
            <a:pPr marL="95250" indent="-95250" algn="l">
              <a:lnSpc>
                <a:spcPct val="95000"/>
              </a:lnSpc>
              <a:buFont typeface="Arial"/>
              <a:buChar char="•"/>
              <a:defRPr lang="en-US" sz="1400" dirty="0"/>
            </a:pPr>
            <a:endParaRPr lang="en-US" sz="800" cap="none" dirty="0">
              <a:solidFill>
                <a:schemeClr val="tx1"/>
              </a:solidFill>
              <a:latin typeface="Zoho Puvi-medium"/>
            </a:endParaRPr>
          </a:p>
          <a:p>
            <a:pPr marL="95250" indent="-95250" algn="l">
              <a:lnSpc>
                <a:spcPct val="95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Tracking implementation timelines with division of responsibilities </a:t>
            </a:r>
          </a:p>
          <a:p>
            <a:pPr marL="95250" indent="-95250" algn="l">
              <a:lnSpc>
                <a:spcPct val="95000"/>
              </a:lnSpc>
              <a:buFont typeface="Arial"/>
              <a:buChar char="•"/>
              <a:defRPr lang="en-US" sz="1400" dirty="0"/>
            </a:pPr>
            <a:endParaRPr lang="en-US" sz="800" cap="none" dirty="0">
              <a:solidFill>
                <a:schemeClr val="tx1"/>
              </a:solidFill>
              <a:latin typeface="Zoho Puvi-medium"/>
            </a:endParaRPr>
          </a:p>
          <a:p>
            <a:pPr marL="95250" indent="-95250" algn="l">
              <a:lnSpc>
                <a:spcPct val="95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Monitoring manpower availability</a:t>
            </a:r>
          </a:p>
        </p:txBody>
      </p:sp>
      <p:sp>
        <p:nvSpPr>
          <p:cNvPr id="9" name="TextBox 8">
            <a:extLst>
              <a:ext uri="{951BCD30-1377-443D-86D5-1CE69310E2A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EE4A9C2-6318-465A-AD1A-2109ABB7E486}"/>
              </a:ext>
            </a:extLst>
          </p:cNvPr>
          <p:cNvSpPr txBox="1"/>
          <p:nvPr/>
        </p:nvSpPr>
        <p:spPr>
          <a:xfrm>
            <a:off x="3548428" y="2742123"/>
            <a:ext cx="2225774" cy="1161783"/>
          </a:xfrm>
          <a:prstGeom prst="rect">
            <a:avLst/>
          </a:prstGeom>
        </p:spPr>
        <p:txBody>
          <a:bodyPr lIns="95250" tIns="47625" rIns="190500" bIns="47625" rtlCol="0" anchor="b">
            <a:noAutofit/>
          </a:bodyPr>
          <a:lstStyle/>
          <a:p>
            <a:pPr marL="95250" indent="-95250" algn="l">
              <a:lnSpc>
                <a:spcPct val="11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Establishing accountability for different stakeholders</a:t>
            </a:r>
          </a:p>
          <a:p>
            <a:pPr marL="95250" indent="-95250" algn="l">
              <a:lnSpc>
                <a:spcPct val="110000"/>
              </a:lnSpc>
              <a:buFont typeface="Arial"/>
              <a:buChar char="•"/>
              <a:defRPr lang="en-US" sz="1400" dirty="0"/>
            </a:pPr>
            <a:endParaRPr lang="en-US" sz="800" cap="none" dirty="0">
              <a:solidFill>
                <a:schemeClr val="tx1"/>
              </a:solidFill>
              <a:latin typeface="Zoho Puvi-medium"/>
            </a:endParaRPr>
          </a:p>
          <a:p>
            <a:pPr marL="95250" indent="-95250" algn="l">
              <a:lnSpc>
                <a:spcPct val="11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Managing development and deployment with visual workflows</a:t>
            </a:r>
          </a:p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endParaRPr lang="en-US" sz="800" cap="none" dirty="0">
              <a:solidFill>
                <a:schemeClr val="tx1"/>
              </a:solidFill>
              <a:latin typeface="Zoho Puvi-medium"/>
            </a:endParaRPr>
          </a:p>
          <a:p>
            <a:pPr marL="95250" indent="-95250" algn="l">
              <a:lnSpc>
                <a:spcPct val="110000"/>
              </a:lnSpc>
              <a:buFont typeface="Arial"/>
              <a:buChar char="•"/>
              <a:defRPr lang="en-US" sz="1400" dirty="0"/>
            </a:pPr>
            <a:endParaRPr lang="en-US" dirty="0"/>
          </a:p>
        </p:txBody>
      </p:sp>
      <p:sp>
        <p:nvSpPr>
          <p:cNvPr id="10" name="TextBox 9">
            <a:extLst>
              <a:ext uri="{4A6B876C-60FB-418F-A071-22A19010849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AC95D8A-1393-499B-BA26-A0A7CCC89293}"/>
              </a:ext>
            </a:extLst>
          </p:cNvPr>
          <p:cNvSpPr txBox="1"/>
          <p:nvPr/>
        </p:nvSpPr>
        <p:spPr>
          <a:xfrm>
            <a:off x="3531855" y="3864045"/>
            <a:ext cx="2225774" cy="389515"/>
          </a:xfrm>
          <a:prstGeom prst="rect">
            <a:avLst/>
          </a:prstGeom>
        </p:spPr>
        <p:txBody>
          <a:bodyPr lIns="95250" tIns="47625" rIns="190500" bIns="47625" rtlCol="0" anchor="b">
            <a:noAutofit/>
          </a:bodyPr>
          <a:lstStyle/>
          <a:p>
            <a:pPr marL="95250" indent="-95250" algn="l">
              <a:lnSpc>
                <a:spcPct val="11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A single pane of glass to bring multiple moving parts together</a:t>
            </a:r>
          </a:p>
        </p:txBody>
      </p:sp>
      <p:sp>
        <p:nvSpPr>
          <p:cNvPr id="11" name="TextBox 10">
            <a:extLst>
              <a:ext uri="{6897F307-0CD1-4B73-8CC9-5705B5A79BF0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AB8EBF56-8C61-4DFC-9770-F4EA3CA0B246}"/>
              </a:ext>
            </a:extLst>
          </p:cNvPr>
          <p:cNvSpPr txBox="1"/>
          <p:nvPr/>
        </p:nvSpPr>
        <p:spPr>
          <a:xfrm>
            <a:off x="5978871" y="4228833"/>
            <a:ext cx="1871020" cy="389515"/>
          </a:xfrm>
          <a:prstGeom prst="rect">
            <a:avLst/>
          </a:prstGeom>
        </p:spPr>
        <p:txBody>
          <a:bodyPr lIns="95250" tIns="47625" rIns="190500" bIns="47625" rtlCol="0" anchor="b">
            <a:noAutofit/>
          </a:bodyPr>
          <a:lstStyle/>
          <a:p>
            <a:pPr marL="95250" indent="-95250" algn="l">
              <a:lnSpc>
                <a:spcPct val="11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An integrated change-release project environment</a:t>
            </a:r>
          </a:p>
          <a:p>
            <a:pPr marL="95250" indent="-95250" algn="l">
              <a:lnSpc>
                <a:spcPct val="110000"/>
              </a:lnSpc>
              <a:buFont typeface="Arial"/>
              <a:buChar char="•"/>
              <a:defRPr lang="en-US" sz="1400" dirty="0"/>
            </a:pPr>
            <a:endParaRPr lang="en-US" sz="800" cap="none" dirty="0">
              <a:solidFill>
                <a:schemeClr val="tx2"/>
              </a:solidFill>
              <a:latin typeface="Zoho Puvi-medium"/>
            </a:endParaRPr>
          </a:p>
          <a:p>
            <a:pPr marL="95250" indent="-95250" algn="l">
              <a:lnSpc>
                <a:spcPct val="110000"/>
              </a:lnSpc>
              <a:buFont typeface="Arial"/>
              <a:buChar char="•"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Associate releases, projects, </a:t>
            </a:r>
          </a:p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r>
              <a:rPr lang="en-US" sz="800" cap="none" dirty="0">
                <a:solidFill>
                  <a:schemeClr val="tx2"/>
                </a:solidFill>
                <a:latin typeface="Zoho Puvi-medium"/>
              </a:rPr>
              <a:t>   &amp; changes </a:t>
            </a:r>
          </a:p>
        </p:txBody>
      </p:sp>
      <p:sp>
        <p:nvSpPr>
          <p:cNvPr id="12" name="TextBox 11">
            <a:extLst>
              <a:ext uri="{F65E3D7D-AD1E-45F4-B330-AAC18EE1EE8C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B21EBCAB-5DB9-4636-9EF4-EEA797EED101}"/>
              </a:ext>
            </a:extLst>
          </p:cNvPr>
          <p:cNvSpPr txBox="1"/>
          <p:nvPr/>
        </p:nvSpPr>
        <p:spPr>
          <a:xfrm>
            <a:off x="1591360" y="1610610"/>
            <a:ext cx="1603286" cy="718146"/>
          </a:xfrm>
          <a:prstGeom prst="rect">
            <a:avLst/>
          </a:prstGeom>
        </p:spPr>
        <p:txBody>
          <a:bodyPr lIns="95250" tIns="47625" rIns="190500" bIns="47625" rtlCol="0" anchor="b">
            <a:noAutofit/>
          </a:bodyPr>
          <a:lstStyle/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Inefficient usage of resources leads to implementation delays </a:t>
            </a:r>
          </a:p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and costs exceeding </a:t>
            </a:r>
          </a:p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the budget</a:t>
            </a:r>
          </a:p>
        </p:txBody>
      </p:sp>
      <p:sp>
        <p:nvSpPr>
          <p:cNvPr id="13" name="TextBox 12">
            <a:extLst>
              <a:ext uri="{E50EAEFC-E49C-4759-A7D7-5616B0A6ED4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F1789DB-3E8E-4475-8308-BB5CF59120C4}"/>
              </a:ext>
            </a:extLst>
          </p:cNvPr>
          <p:cNvSpPr txBox="1"/>
          <p:nvPr/>
        </p:nvSpPr>
        <p:spPr>
          <a:xfrm>
            <a:off x="1569358" y="2684869"/>
            <a:ext cx="1565595" cy="754846"/>
          </a:xfrm>
          <a:prstGeom prst="rect">
            <a:avLst/>
          </a:prstGeom>
        </p:spPr>
        <p:txBody>
          <a:bodyPr lIns="95250" tIns="47625" rIns="190500" bIns="47625" rtlCol="0" anchor="b">
            <a:noAutofit/>
          </a:bodyPr>
          <a:lstStyle/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Siloed deployment operations lead to lack of organizational control over the change</a:t>
            </a:r>
          </a:p>
        </p:txBody>
      </p:sp>
      <p:sp>
        <p:nvSpPr>
          <p:cNvPr id="14" name="TextBox 13">
            <a:extLst>
              <a:ext uri="{B6BDB49B-445D-4BFE-9AA7-2ED5FA200C2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941F9B58-EE99-41A6-B6D1-A302BEE5AA29}"/>
              </a:ext>
            </a:extLst>
          </p:cNvPr>
          <p:cNvSpPr txBox="1"/>
          <p:nvPr/>
        </p:nvSpPr>
        <p:spPr>
          <a:xfrm>
            <a:off x="1579016" y="3751288"/>
            <a:ext cx="1552403" cy="641727"/>
          </a:xfrm>
          <a:prstGeom prst="rect">
            <a:avLst/>
          </a:prstGeom>
        </p:spPr>
        <p:txBody>
          <a:bodyPr lIns="95250" tIns="47625" rIns="190500" bIns="47625" rtlCol="0" anchor="b">
            <a:noAutofit/>
          </a:bodyPr>
          <a:lstStyle/>
          <a:p>
            <a:pPr marL="0" indent="0" algn="l">
              <a:lnSpc>
                <a:spcPct val="110000"/>
              </a:lnSpc>
              <a:buFont typeface="Arial"/>
              <a:buNone/>
              <a:defRPr lang="en-US" sz="1400" dirty="0"/>
            </a:pPr>
            <a:r>
              <a:rPr lang="en-US" sz="800" cap="none" dirty="0">
                <a:solidFill>
                  <a:schemeClr val="tx1"/>
                </a:solidFill>
                <a:latin typeface="Zoho Puvi-medium"/>
              </a:rPr>
              <a:t>Failure to implement the changes results in mounting business losses</a:t>
            </a:r>
          </a:p>
        </p:txBody>
      </p:sp>
      <p:sp>
        <p:nvSpPr>
          <p:cNvPr id="15" name="TextBox 14">
            <a:extLst>
              <a:ext uri="{C1D58EFD-0E5B-48B2-810E-7FA44095C35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51B354E-96B7-4358-96B2-4EFEDE5D97C4}"/>
              </a:ext>
            </a:extLst>
          </p:cNvPr>
          <p:cNvSpPr txBox="1">
            <a:spLocks noGrp="1"/>
          </p:cNvSpPr>
          <p:nvPr/>
        </p:nvSpPr>
        <p:spPr>
          <a:xfrm>
            <a:off x="6007512" y="1066761"/>
            <a:ext cx="1936023" cy="548582"/>
          </a:xfrm>
          <a:prstGeom prst="rect">
            <a:avLst/>
          </a:prstGeom>
        </p:spPr>
        <p:txBody>
          <a:bodyPr rtlCol="0"/>
          <a:lstStyle/>
          <a:p>
            <a:pPr algn="l"/>
            <a:r>
              <a:rPr lang="en-US" sz="1200" b="1" dirty="0">
                <a:solidFill>
                  <a:schemeClr val="tx2"/>
                </a:solidFill>
                <a:latin typeface="Zoho Puvi"/>
              </a:rPr>
              <a:t>The </a:t>
            </a:r>
            <a:r>
              <a:rPr lang="en-US" sz="1200" b="1" dirty="0" err="1">
                <a:solidFill>
                  <a:schemeClr val="tx2"/>
                </a:solidFill>
                <a:latin typeface="Zoho Puvi"/>
              </a:rPr>
              <a:t>ServiceDesk</a:t>
            </a:r>
            <a:r>
              <a:rPr lang="en-US" sz="1200" b="1" dirty="0">
                <a:solidFill>
                  <a:schemeClr val="tx2"/>
                </a:solidFill>
                <a:latin typeface="Zoho Puvi"/>
              </a:rPr>
              <a:t> Plus platform</a:t>
            </a:r>
          </a:p>
        </p:txBody>
      </p:sp>
      <p:sp>
        <p:nvSpPr>
          <p:cNvPr id="16" name="TextBox 15">
            <a:extLst>
              <a:ext uri="{2216116F-75E1-4D9E-9F8D-A5F37B8CA019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3A610111-9100-47EA-B0B0-562AF54D5598}"/>
              </a:ext>
            </a:extLst>
          </p:cNvPr>
          <p:cNvSpPr txBox="1">
            <a:spLocks noGrp="1"/>
          </p:cNvSpPr>
          <p:nvPr/>
        </p:nvSpPr>
        <p:spPr>
          <a:xfrm>
            <a:off x="3541604" y="1100213"/>
            <a:ext cx="1642347" cy="311134"/>
          </a:xfrm>
          <a:prstGeom prst="rect">
            <a:avLst/>
          </a:prstGeom>
        </p:spPr>
        <p:txBody>
          <a:bodyPr rtlCol="0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Zoho Puvi"/>
              </a:rPr>
              <a:t>The right remedies</a:t>
            </a:r>
          </a:p>
        </p:txBody>
      </p:sp>
      <p:cxnSp>
        <p:nvCxnSpPr>
          <p:cNvPr id="17" name="Straight Connector 16">
            <a:extLst>
              <a:ext uri="{30145E1C-5786-479A-971A-B396FBBCC896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D96F6AD-CE09-4355-AD3B-6D5A8FFAA7D6}"/>
              </a:ext>
            </a:extLst>
          </p:cNvPr>
          <p:cNvCxnSpPr/>
          <p:nvPr/>
        </p:nvCxnSpPr>
        <p:spPr>
          <a:xfrm rot="10800000">
            <a:off x="1347501" y="2600696"/>
            <a:ext cx="6612598" cy="36480"/>
          </a:xfrm>
          <a:prstGeom prst="line">
            <a:avLst/>
          </a:prstGeom>
          <a:ln w="9525" cap="flat">
            <a:solidFill>
              <a:schemeClr val="tx1">
                <a:alpha val="13999"/>
              </a:schemeClr>
            </a:solidFill>
            <a:prstDash val="solid"/>
            <a:round/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  <p:sp>
        <p:nvSpPr>
          <p:cNvPr id="18" name="TextBox 17">
            <a:extLst>
              <a:ext uri="{C19EBBB6-68E7-4C53-B732-00C63FC5C508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F5923CBC-BA71-4044-B67A-934476ED381E}"/>
              </a:ext>
            </a:extLst>
          </p:cNvPr>
          <p:cNvSpPr txBox="1">
            <a:spLocks noGrp="1"/>
          </p:cNvSpPr>
          <p:nvPr/>
        </p:nvSpPr>
        <p:spPr>
          <a:xfrm>
            <a:off x="1424844" y="1081935"/>
            <a:ext cx="1642347" cy="311134"/>
          </a:xfrm>
          <a:prstGeom prst="rect">
            <a:avLst/>
          </a:prstGeom>
        </p:spPr>
        <p:txBody>
          <a:bodyPr rtlCol="0"/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Zoho Puvi"/>
              </a:rPr>
              <a:t>The pain points</a:t>
            </a:r>
          </a:p>
        </p:txBody>
      </p:sp>
      <p:cxnSp>
        <p:nvCxnSpPr>
          <p:cNvPr id="19" name="Straight Connector 18">
            <a:extLst>
              <a:ext uri="{C5AF5771-3E86-45D2-8979-153DDD240B4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0F9AB5DC-519D-4F1A-A2AD-DAE9BB58950E}"/>
              </a:ext>
            </a:extLst>
          </p:cNvPr>
          <p:cNvCxnSpPr/>
          <p:nvPr/>
        </p:nvCxnSpPr>
        <p:spPr>
          <a:xfrm rot="10800000">
            <a:off x="1350816" y="3678478"/>
            <a:ext cx="6609283" cy="33166"/>
          </a:xfrm>
          <a:prstGeom prst="line">
            <a:avLst/>
          </a:prstGeom>
          <a:ln w="9525" cap="flat">
            <a:solidFill>
              <a:schemeClr val="tx1">
                <a:alpha val="13999"/>
              </a:schemeClr>
            </a:solidFill>
            <a:prstDash val="solid"/>
            <a:round/>
            <a:headEnd type="none" w="med" len="med"/>
            <a:tailEnd type="none" w="sm" len="sm"/>
          </a:ln>
        </p:spPr>
        <p:style>
          <a:lnRef idx="1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rgbClr val="FFFFFF"/>
          </a:fontRef>
        </p:style>
      </p:cxnSp>
    </p:spTree>
    <p:extLst>
      <p:ext uri="{ED054BFF-8881-4FF6-8700-6767B1EE4684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418696-91A3-445D-82EE-DE10B5C817E4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E3AE68C2-D174-4DCF-BE8C-261AC4FF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0" r="-30"/>
          <a:stretch>
            <a:fillRect/>
          </a:stretch>
        </p:blipFill>
        <p:spPr>
          <a:xfrm>
            <a:off x="1677124" y="231066"/>
            <a:ext cx="7740300" cy="462667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ABC9807A-A7BE-46DA-81B7-25A3B4D1116A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CBAFFCA3-85D4-4BF2-8510-F3696EDA1BAE}"/>
              </a:ext>
            </a:extLst>
          </p:cNvPr>
          <p:cNvSpPr txBox="1">
            <a:spLocks noGrp="1"/>
          </p:cNvSpPr>
          <p:nvPr/>
        </p:nvSpPr>
        <p:spPr>
          <a:xfrm>
            <a:off x="5669489" y="704459"/>
            <a:ext cx="2623861" cy="1120378"/>
          </a:xfrm>
          <a:prstGeom prst="rect">
            <a:avLst/>
          </a:prstGeom>
        </p:spPr>
        <p:txBody>
          <a:bodyPr rtlCol="0" anchor="t"/>
          <a:lstStyle/>
          <a:p>
            <a:pPr algn="l"/>
            <a:r>
              <a:rPr lang="en-US" sz="1100" b="1" dirty="0">
                <a:latin typeface="Zoho Puvi"/>
              </a:rPr>
              <a:t>The strategic level</a:t>
            </a:r>
          </a:p>
          <a:p>
            <a:pPr algn="l"/>
            <a:r>
              <a:rPr lang="en-US" sz="1100" b="0" dirty="0">
                <a:latin typeface="Zoho Puvi"/>
              </a:rPr>
              <a:t>‌Change management acts as the gatekeeper to authorize and manage pre- and post-deployment tasks</a:t>
            </a:r>
          </a:p>
        </p:txBody>
      </p:sp>
      <p:sp>
        <p:nvSpPr>
          <p:cNvPr id="4" name="Title 7">
            <a:extLst>
              <a:ext uri="{8CE20F24-DA38-4483-90BF-64E7E71872FF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FBDB305-C11C-44F9-B160-40DEBA71A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756" y="2254462"/>
            <a:ext cx="2623861" cy="600951"/>
          </a:xfrm>
        </p:spPr>
        <p:txBody>
          <a:bodyPr rtlCol="0" anchor="t"/>
          <a:lstStyle/>
          <a:p>
            <a:pPr algn="l"/>
            <a:r>
              <a:rPr lang="en-US" sz="1400" b="1" dirty="0">
                <a:latin typeface="Zoho Puvi"/>
              </a:rPr>
              <a:t>The </a:t>
            </a:r>
            <a:r>
              <a:rPr lang="en-US" sz="1400" b="1" dirty="0" err="1">
                <a:latin typeface="Zoho Puvi"/>
              </a:rPr>
              <a:t>ServiceDesk</a:t>
            </a:r>
            <a:r>
              <a:rPr lang="en-US" sz="1400" b="1" dirty="0">
                <a:latin typeface="Zoho Puvi"/>
              </a:rPr>
              <a:t> Plus perspective </a:t>
            </a:r>
          </a:p>
        </p:txBody>
      </p:sp>
    </p:spTree>
    <p:extLst>
      <p:ext uri="{0CB30394-5297-433A-B3A4-F3E67DDE0C0D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03676EBB-B6B0-4726-A690-166D4BF16C2B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5CFF9AD3-871C-416D-8434-A6AA4BD138FD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t="9580" b="4790"/>
          <a:stretch>
            <a:fillRect/>
          </a:stretch>
        </p:blipFill>
        <p:spPr>
          <a:xfrm>
            <a:off x="770677" y="495300"/>
            <a:ext cx="7602655" cy="4069269"/>
          </a:xfrm>
          <a:prstGeom prst="rect">
            <a:avLst/>
          </a:prstGeom>
          <a:noFill/>
          <a:ln w="9525" cap="flat">
            <a:solidFill>
              <a:schemeClr val="tx1">
                <a:alpha val="13000"/>
              </a:schemeClr>
            </a:solidFill>
            <a:prstDash val="solid"/>
            <a:round/>
          </a:ln>
        </p:spPr>
      </p:pic>
      <p:sp>
        <p:nvSpPr>
          <p:cNvPr id="3" name="TextBox 2">
            <a:extLst>
              <a:ext uri="{4738EE26-6B68-496A-B0A3-71A6D73EEBF2}">
                <a16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a16="http://schemas.microsoft.com/office/drawing/2010/main" id="{D6334C66-3E05-44A2-9F3D-40B9ED98D71A}"/>
              </a:ext>
            </a:extLst>
          </p:cNvPr>
          <p:cNvSpPr txBox="1"/>
          <p:nvPr/>
        </p:nvSpPr>
        <p:spPr>
          <a:xfrm>
            <a:off x="2129485" y="4667250"/>
            <a:ext cx="4885020" cy="247611"/>
          </a:xfrm>
          <a:prstGeom prst="rect">
            <a:avLst/>
          </a:prstGeom>
        </p:spPr>
        <p:txBody>
          <a:bodyPr lIns="95250" tIns="47625" rIns="95250" bIns="47625" rtlCol="0" anchor="t">
            <a:spAutoFit/>
          </a:bodyPr>
          <a:lstStyle/>
          <a:p>
            <a:pPr algn="ctr">
              <a:defRPr lang="en-US" sz="1400" dirty="0"/>
            </a:pPr>
            <a:r>
              <a:rPr lang="en-US" sz="1000" dirty="0"/>
              <a:t>A Request For Change is created to migrate the On-Premises apps to the Cloud</a:t>
            </a:r>
          </a:p>
        </p:txBody>
      </p:sp>
    </p:spTree>
    <p:extLst>
      <p:ext uri="{3315CF0E-B727-482C-ACE1-632BFB42A41E}">
        <p14:creationId xmlns="" xmlns:c="http://schemas.openxmlformats.org/drawingml/2006/chart" xmlns:cs="http://schemas.microsoft.com/office/drawing/2012/chartStyle" xmlns:ns1="http://schemas.openxmlformats.org/officeDocument/2006/extended-properties" xmlns:vt="http://schemas.openxmlformats.org/officeDocument/2006/docPropsVTypes" xmlns:p14="http://schemas.microsoft.com/office/powerpoint/2010/main" val="1711445614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EBFONT1" val="Zoho Puvi-light"/>
  <p:tag name="WEBFONT4" val="Zoho Puvi-demi_bold"/>
  <p:tag name="WEBFONT3" val="Zoho Puvi-mediu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threePicAndT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fourPic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lvl1pPr lvl="0"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rtlCol="0" anchor="ctr"/>
      <a:lstStyle>
        <a:lvl1pPr lvl="0" algn="ctr"/>
      </a:lstStyle>
    </a:lnDef>
  </a:objectDefaults>
  <a:extraClrSchemeLst/>
</a:theme>
</file>

<file path=ppt/theme/theme2.xml><?xml version="1.0" encoding="utf-8"?>
<a:theme xmlns:a="http://schemas.openxmlformats.org/drawingml/2006/main" name="Whitepaper">
  <a:themeElements>
    <a:clrScheme name="Whitepaper">
      <a:dk1>
        <a:srgbClr val="000000"/>
      </a:dk1>
      <a:lt1>
        <a:srgbClr val="FFFFFF"/>
      </a:lt1>
      <a:dk2>
        <a:srgbClr val="171C23"/>
      </a:dk2>
      <a:lt2>
        <a:srgbClr val="F7FCFC"/>
      </a:lt2>
      <a:accent1>
        <a:srgbClr val="42C3C9"/>
      </a:accent1>
      <a:accent2>
        <a:srgbClr val="FFC94A"/>
      </a:accent2>
      <a:accent3>
        <a:srgbClr val="F2494B"/>
      </a:accent3>
      <a:accent4>
        <a:srgbClr val="FF7B43"/>
      </a:accent4>
      <a:accent5>
        <a:srgbClr val="775E9E"/>
      </a:accent5>
      <a:accent6>
        <a:srgbClr val="C1408A"/>
      </a:accent6>
      <a:hlink>
        <a:srgbClr val="2D83D8"/>
      </a:hlink>
      <a:folHlink>
        <a:srgbClr val="C1408A"/>
      </a:folHlink>
    </a:clrScheme>
    <a:fontScheme name="Whitepaper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White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>
          <a:noFill/>
          <a:prstDash val="solid"/>
        </a:ln>
        <a:ln w="25400" cap="flat">
          <a:solidFill>
            <a:schemeClr val="phClr"/>
          </a:solidFill>
          <a:prstDash val="solid"/>
        </a:ln>
        <a:ln w="38100" cap="flat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dpi="0" rotWithShape="1">
          <a:blip xmlns:r="http://schemas.openxmlformats.org/officeDocument/2006/relationships" r:embed="rId1">
            <a:duotone>
              <a:schemeClr val="phClr">
                <a:shade val="10000"/>
                <a:satMod val="400000"/>
              </a:schemeClr>
              <a:schemeClr val="phClr">
                <a:tint val="90000"/>
                <a:satMod val="200000"/>
              </a:schemeClr>
            </a:duotone>
          </a:blip>
          <a:tile tx="0" ty="0" sx="100000" sy="100000" algn="tl"/>
        </a:blip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6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lvl1pPr lvl="0" algn="ctr"/>
      </a:lstStyle>
      <a:style>
        <a:lnRef idx="0">
          <a:scrgbClr r="0" g="0" b="0"/>
        </a:lnRef>
        <a:fillRef idx="1">
          <a:schemeClr val="accent1"/>
        </a:fillRef>
        <a:effectRef idx="0">
          <a:schemeClr val="accent1"/>
        </a:effectRef>
        <a:fontRef idx="none"/>
      </a:style>
    </a:spDef>
    <a:lnDef>
      <a:spPr>
        <a:ln w="19050" cap="flat">
          <a:solidFill>
            <a:schemeClr val="accent1">
              <a:lumMod val="75000"/>
            </a:schemeClr>
          </a:solidFill>
          <a:prstDash val="solid"/>
          <a:round/>
        </a:ln>
      </a:spPr>
      <a:bodyPr rtlCol="0" anchor="ctr"/>
      <a:lstStyle>
        <a:lvl1pPr lvl="0" algn="ctr"/>
      </a:lst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644</Words>
  <Application>Microsoft Macintosh PowerPoint</Application>
  <PresentationFormat>On-screen Show (16:9)</PresentationFormat>
  <Paragraphs>84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Zoho Puvi</vt:lpstr>
      <vt:lpstr>Zoho Puvi-light</vt:lpstr>
      <vt:lpstr>Open Sans</vt:lpstr>
      <vt:lpstr>Arial</vt:lpstr>
      <vt:lpstr>Zoho Puvi-medium</vt:lpstr>
      <vt:lpstr>Zoho Puvi-demi_bold</vt:lpstr>
      <vt:lpstr>Whitepaper</vt:lpstr>
      <vt:lpstr>PowerPoint Presentation</vt:lpstr>
      <vt:lpstr>The change conundrum</vt:lpstr>
      <vt:lpstr>Charting an  ambitious course  of action</vt:lpstr>
      <vt:lpstr>PowerPoint Presentation</vt:lpstr>
      <vt:lpstr>PowerPoint Presentation</vt:lpstr>
      <vt:lpstr>PowerPoint Presentation</vt:lpstr>
      <vt:lpstr>Finding the right equation with ServiceDesk Plus </vt:lpstr>
      <vt:lpstr>The ServiceDesk Plus perspective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Alex-16936</cp:lastModifiedBy>
  <cp:revision>6</cp:revision>
  <dcterms:created xsi:type="dcterms:W3CDTF">2023-10-18T05:28:54Z</dcterms:created>
  <dcterms:modified xsi:type="dcterms:W3CDTF">2024-04-01T12:35:08Z</dcterms:modified>
</cp:coreProperties>
</file>